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7" r:id="rId5"/>
    <p:sldId id="268" r:id="rId6"/>
    <p:sldId id="277" r:id="rId7"/>
    <p:sldId id="278" r:id="rId8"/>
    <p:sldId id="280" r:id="rId9"/>
    <p:sldId id="266" r:id="rId10"/>
    <p:sldId id="281" r:id="rId11"/>
    <p:sldId id="282" r:id="rId12"/>
    <p:sldId id="279" r:id="rId13"/>
    <p:sldId id="288" r:id="rId14"/>
    <p:sldId id="283" r:id="rId15"/>
    <p:sldId id="284" r:id="rId16"/>
    <p:sldId id="286" r:id="rId17"/>
    <p:sldId id="285" r:id="rId18"/>
    <p:sldId id="272" r:id="rId19"/>
    <p:sldId id="287" r:id="rId20"/>
    <p:sldId id="273"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81719-546C-4DE2-B2ED-BF3CCE62C005}" v="180" dt="2022-12-18T04:57:01.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49" autoAdjust="0"/>
  </p:normalViewPr>
  <p:slideViewPr>
    <p:cSldViewPr snapToGrid="0" showGuides="1">
      <p:cViewPr varScale="1">
        <p:scale>
          <a:sx n="72" d="100"/>
          <a:sy n="72" d="100"/>
        </p:scale>
        <p:origin x="1104" y="9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ika Hughes" userId="5b0d912cb65d19dd" providerId="LiveId" clId="{F6E81719-546C-4DE2-B2ED-BF3CCE62C005}"/>
    <pc:docChg chg="custSel addSld modSld sldOrd">
      <pc:chgData name="Kamika Hughes" userId="5b0d912cb65d19dd" providerId="LiveId" clId="{F6E81719-546C-4DE2-B2ED-BF3CCE62C005}" dt="2022-12-18T04:57:01.476" v="670"/>
      <pc:docMkLst>
        <pc:docMk/>
      </pc:docMkLst>
      <pc:sldChg chg="addSp delSp modSp mod modTransition modAnim">
        <pc:chgData name="Kamika Hughes" userId="5b0d912cb65d19dd" providerId="LiveId" clId="{F6E81719-546C-4DE2-B2ED-BF3CCE62C005}" dt="2022-12-18T03:57:01.404" v="213"/>
        <pc:sldMkLst>
          <pc:docMk/>
          <pc:sldMk cId="3737989870" sldId="257"/>
        </pc:sldMkLst>
        <pc:picChg chg="add del mod">
          <ac:chgData name="Kamika Hughes" userId="5b0d912cb65d19dd" providerId="LiveId" clId="{F6E81719-546C-4DE2-B2ED-BF3CCE62C005}" dt="2022-12-18T03:56:23.845" v="209"/>
          <ac:picMkLst>
            <pc:docMk/>
            <pc:sldMk cId="3737989870" sldId="257"/>
            <ac:picMk id="7" creationId="{6C3ABBA5-645F-85BA-A962-F9BCF69DD33D}"/>
          </ac:picMkLst>
        </pc:picChg>
        <pc:picChg chg="add del mod">
          <ac:chgData name="Kamika Hughes" userId="5b0d912cb65d19dd" providerId="LiveId" clId="{F6E81719-546C-4DE2-B2ED-BF3CCE62C005}" dt="2022-12-18T03:56:35.629" v="210"/>
          <ac:picMkLst>
            <pc:docMk/>
            <pc:sldMk cId="3737989870" sldId="257"/>
            <ac:picMk id="11" creationId="{E1277B73-799D-DAF5-5BD8-57F1D54D5D56}"/>
          </ac:picMkLst>
        </pc:picChg>
        <pc:picChg chg="add del mod">
          <ac:chgData name="Kamika Hughes" userId="5b0d912cb65d19dd" providerId="LiveId" clId="{F6E81719-546C-4DE2-B2ED-BF3CCE62C005}" dt="2022-12-18T03:56:48.399" v="212"/>
          <ac:picMkLst>
            <pc:docMk/>
            <pc:sldMk cId="3737989870" sldId="257"/>
            <ac:picMk id="12" creationId="{EE26D063-4894-3605-875A-2C1E6DD0BD5F}"/>
          </ac:picMkLst>
        </pc:picChg>
        <pc:picChg chg="add del mod ord">
          <ac:chgData name="Kamika Hughes" userId="5b0d912cb65d19dd" providerId="LiveId" clId="{F6E81719-546C-4DE2-B2ED-BF3CCE62C005}" dt="2022-12-18T03:57:01.404" v="213"/>
          <ac:picMkLst>
            <pc:docMk/>
            <pc:sldMk cId="3737989870" sldId="257"/>
            <ac:picMk id="15" creationId="{4A479D26-F935-5AC2-70AC-E3BD4BA7C92C}"/>
          </ac:picMkLst>
        </pc:picChg>
        <pc:picChg chg="add mod">
          <ac:chgData name="Kamika Hughes" userId="5b0d912cb65d19dd" providerId="LiveId" clId="{F6E81719-546C-4DE2-B2ED-BF3CCE62C005}" dt="2022-12-18T03:57:01.404" v="213"/>
          <ac:picMkLst>
            <pc:docMk/>
            <pc:sldMk cId="3737989870" sldId="257"/>
            <ac:picMk id="16" creationId="{926322CF-BF16-0D7B-2715-E8FAFA5B2C29}"/>
          </ac:picMkLst>
        </pc:picChg>
      </pc:sldChg>
      <pc:sldChg chg="addSp modSp">
        <pc:chgData name="Kamika Hughes" userId="5b0d912cb65d19dd" providerId="LiveId" clId="{F6E81719-546C-4DE2-B2ED-BF3CCE62C005}" dt="2022-12-18T04:06:06.107" v="245"/>
        <pc:sldMkLst>
          <pc:docMk/>
          <pc:sldMk cId="688656153" sldId="266"/>
        </pc:sldMkLst>
        <pc:picChg chg="add mod">
          <ac:chgData name="Kamika Hughes" userId="5b0d912cb65d19dd" providerId="LiveId" clId="{F6E81719-546C-4DE2-B2ED-BF3CCE62C005}" dt="2022-12-18T04:06:06.107" v="245"/>
          <ac:picMkLst>
            <pc:docMk/>
            <pc:sldMk cId="688656153" sldId="266"/>
            <ac:picMk id="10" creationId="{FD6C0A13-E6AD-BAE4-5AED-C811B7D75FF2}"/>
          </ac:picMkLst>
        </pc:picChg>
      </pc:sldChg>
      <pc:sldChg chg="addSp modSp">
        <pc:chgData name="Kamika Hughes" userId="5b0d912cb65d19dd" providerId="LiveId" clId="{F6E81719-546C-4DE2-B2ED-BF3CCE62C005}" dt="2022-12-18T03:58:23.443" v="214"/>
        <pc:sldMkLst>
          <pc:docMk/>
          <pc:sldMk cId="3187533055" sldId="268"/>
        </pc:sldMkLst>
        <pc:picChg chg="add mod">
          <ac:chgData name="Kamika Hughes" userId="5b0d912cb65d19dd" providerId="LiveId" clId="{F6E81719-546C-4DE2-B2ED-BF3CCE62C005}" dt="2022-12-18T03:58:23.443" v="214"/>
          <ac:picMkLst>
            <pc:docMk/>
            <pc:sldMk cId="3187533055" sldId="268"/>
            <ac:picMk id="8" creationId="{2DF2DD70-72BA-3D1C-B5AD-BE245E5DA51B}"/>
          </ac:picMkLst>
        </pc:picChg>
      </pc:sldChg>
      <pc:sldChg chg="addSp delSp modSp mod modTransition modAnim">
        <pc:chgData name="Kamika Hughes" userId="5b0d912cb65d19dd" providerId="LiveId" clId="{F6E81719-546C-4DE2-B2ED-BF3CCE62C005}" dt="2022-12-18T04:36:17.976" v="442"/>
        <pc:sldMkLst>
          <pc:docMk/>
          <pc:sldMk cId="269403648" sldId="272"/>
        </pc:sldMkLst>
        <pc:spChg chg="mod">
          <ac:chgData name="Kamika Hughes" userId="5b0d912cb65d19dd" providerId="LiveId" clId="{F6E81719-546C-4DE2-B2ED-BF3CCE62C005}" dt="2022-12-18T04:35:20.390" v="438" actId="20577"/>
          <ac:spMkLst>
            <pc:docMk/>
            <pc:sldMk cId="269403648" sldId="272"/>
            <ac:spMk id="5" creationId="{93A6F33C-3AFE-474E-AC15-C00F368C3C6A}"/>
          </ac:spMkLst>
        </pc:spChg>
        <pc:spChg chg="mod">
          <ac:chgData name="Kamika Hughes" userId="5b0d912cb65d19dd" providerId="LiveId" clId="{F6E81719-546C-4DE2-B2ED-BF3CCE62C005}" dt="2022-12-18T04:35:07.948" v="398" actId="20577"/>
          <ac:spMkLst>
            <pc:docMk/>
            <pc:sldMk cId="269403648" sldId="272"/>
            <ac:spMk id="9" creationId="{A1EE8A19-6968-4C81-B180-20FEF61ADEE1}"/>
          </ac:spMkLst>
        </pc:spChg>
        <pc:picChg chg="add del mod">
          <ac:chgData name="Kamika Hughes" userId="5b0d912cb65d19dd" providerId="LiveId" clId="{F6E81719-546C-4DE2-B2ED-BF3CCE62C005}" dt="2022-12-18T04:35:57.149" v="441"/>
          <ac:picMkLst>
            <pc:docMk/>
            <pc:sldMk cId="269403648" sldId="272"/>
            <ac:picMk id="14" creationId="{7D95541E-9DAB-5A2F-6B8F-C09EE7BAF810}"/>
          </ac:picMkLst>
        </pc:picChg>
        <pc:picChg chg="add del mod">
          <ac:chgData name="Kamika Hughes" userId="5b0d912cb65d19dd" providerId="LiveId" clId="{F6E81719-546C-4DE2-B2ED-BF3CCE62C005}" dt="2022-12-18T04:36:17.976" v="442"/>
          <ac:picMkLst>
            <pc:docMk/>
            <pc:sldMk cId="269403648" sldId="272"/>
            <ac:picMk id="17" creationId="{A4BA562C-A9E2-947C-8F46-723DFF3922C3}"/>
          </ac:picMkLst>
        </pc:picChg>
        <pc:picChg chg="add mod">
          <ac:chgData name="Kamika Hughes" userId="5b0d912cb65d19dd" providerId="LiveId" clId="{F6E81719-546C-4DE2-B2ED-BF3CCE62C005}" dt="2022-12-18T04:36:17.976" v="442"/>
          <ac:picMkLst>
            <pc:docMk/>
            <pc:sldMk cId="269403648" sldId="272"/>
            <ac:picMk id="18" creationId="{2AA025EB-78D5-3379-145B-8534C074EFCD}"/>
          </ac:picMkLst>
        </pc:picChg>
      </pc:sldChg>
      <pc:sldChg chg="addSp delSp modSp mod modTransition modAnim">
        <pc:chgData name="Kamika Hughes" userId="5b0d912cb65d19dd" providerId="LiveId" clId="{F6E81719-546C-4DE2-B2ED-BF3CCE62C005}" dt="2022-12-18T04:56:48.876" v="669"/>
        <pc:sldMkLst>
          <pc:docMk/>
          <pc:sldMk cId="1169930804" sldId="273"/>
        </pc:sldMkLst>
        <pc:picChg chg="add del mod">
          <ac:chgData name="Kamika Hughes" userId="5b0d912cb65d19dd" providerId="LiveId" clId="{F6E81719-546C-4DE2-B2ED-BF3CCE62C005}" dt="2022-12-18T04:37:07.920" v="445"/>
          <ac:picMkLst>
            <pc:docMk/>
            <pc:sldMk cId="1169930804" sldId="273"/>
            <ac:picMk id="10" creationId="{17B440B7-7EA3-D23B-9ECF-19FA5B7E558E}"/>
          </ac:picMkLst>
        </pc:picChg>
        <pc:picChg chg="add del mod">
          <ac:chgData name="Kamika Hughes" userId="5b0d912cb65d19dd" providerId="LiveId" clId="{F6E81719-546C-4DE2-B2ED-BF3CCE62C005}" dt="2022-12-18T04:37:23.680" v="446"/>
          <ac:picMkLst>
            <pc:docMk/>
            <pc:sldMk cId="1169930804" sldId="273"/>
            <ac:picMk id="13" creationId="{4877E237-CD50-5F58-E1E1-DA80228B5CEC}"/>
          </ac:picMkLst>
        </pc:picChg>
        <pc:picChg chg="add del mod">
          <ac:chgData name="Kamika Hughes" userId="5b0d912cb65d19dd" providerId="LiveId" clId="{F6E81719-546C-4DE2-B2ED-BF3CCE62C005}" dt="2022-12-18T04:37:43.587" v="448"/>
          <ac:picMkLst>
            <pc:docMk/>
            <pc:sldMk cId="1169930804" sldId="273"/>
            <ac:picMk id="14" creationId="{BAF79691-C62A-769D-043F-040A9EA9B2EA}"/>
          </ac:picMkLst>
        </pc:picChg>
        <pc:picChg chg="add del mod ord">
          <ac:chgData name="Kamika Hughes" userId="5b0d912cb65d19dd" providerId="LiveId" clId="{F6E81719-546C-4DE2-B2ED-BF3CCE62C005}" dt="2022-12-18T04:38:21.995" v="449"/>
          <ac:picMkLst>
            <pc:docMk/>
            <pc:sldMk cId="1169930804" sldId="273"/>
            <ac:picMk id="17" creationId="{406919AF-E3DC-EB67-34E2-43183FCB8B89}"/>
          </ac:picMkLst>
        </pc:picChg>
        <pc:picChg chg="add del mod">
          <ac:chgData name="Kamika Hughes" userId="5b0d912cb65d19dd" providerId="LiveId" clId="{F6E81719-546C-4DE2-B2ED-BF3CCE62C005}" dt="2022-12-18T04:38:26.422" v="451"/>
          <ac:picMkLst>
            <pc:docMk/>
            <pc:sldMk cId="1169930804" sldId="273"/>
            <ac:picMk id="18" creationId="{7AC20BF8-7E21-0F84-ACF1-01C264F18062}"/>
          </ac:picMkLst>
        </pc:picChg>
        <pc:picChg chg="add del mod ord">
          <ac:chgData name="Kamika Hughes" userId="5b0d912cb65d19dd" providerId="LiveId" clId="{F6E81719-546C-4DE2-B2ED-BF3CCE62C005}" dt="2022-12-18T04:38:40.413" v="452"/>
          <ac:picMkLst>
            <pc:docMk/>
            <pc:sldMk cId="1169930804" sldId="273"/>
            <ac:picMk id="21" creationId="{241E3286-6A13-435B-2DF1-E0A0B4138D9E}"/>
          </ac:picMkLst>
        </pc:picChg>
        <pc:picChg chg="add del mod">
          <ac:chgData name="Kamika Hughes" userId="5b0d912cb65d19dd" providerId="LiveId" clId="{F6E81719-546C-4DE2-B2ED-BF3CCE62C005}" dt="2022-12-18T04:38:44.080" v="454"/>
          <ac:picMkLst>
            <pc:docMk/>
            <pc:sldMk cId="1169930804" sldId="273"/>
            <ac:picMk id="22" creationId="{700D802F-2BD1-5E03-3B5B-805027D4DE0D}"/>
          </ac:picMkLst>
        </pc:picChg>
        <pc:picChg chg="add del mod ord">
          <ac:chgData name="Kamika Hughes" userId="5b0d912cb65d19dd" providerId="LiveId" clId="{F6E81719-546C-4DE2-B2ED-BF3CCE62C005}" dt="2022-12-18T04:39:30.530" v="455"/>
          <ac:picMkLst>
            <pc:docMk/>
            <pc:sldMk cId="1169930804" sldId="273"/>
            <ac:picMk id="25" creationId="{1731F326-A6D8-2C1C-E5CA-CD45D29FC0A8}"/>
          </ac:picMkLst>
        </pc:picChg>
        <pc:picChg chg="add del mod">
          <ac:chgData name="Kamika Hughes" userId="5b0d912cb65d19dd" providerId="LiveId" clId="{F6E81719-546C-4DE2-B2ED-BF3CCE62C005}" dt="2022-12-18T04:39:33.967" v="457"/>
          <ac:picMkLst>
            <pc:docMk/>
            <pc:sldMk cId="1169930804" sldId="273"/>
            <ac:picMk id="26" creationId="{4658D768-43C4-8044-3C1E-DDBD59BE143C}"/>
          </ac:picMkLst>
        </pc:picChg>
        <pc:picChg chg="add del mod ord">
          <ac:chgData name="Kamika Hughes" userId="5b0d912cb65d19dd" providerId="LiveId" clId="{F6E81719-546C-4DE2-B2ED-BF3CCE62C005}" dt="2022-12-18T04:39:45.515" v="458"/>
          <ac:picMkLst>
            <pc:docMk/>
            <pc:sldMk cId="1169930804" sldId="273"/>
            <ac:picMk id="29" creationId="{0C2F094B-003F-D2A3-1A49-78C268DACCB5}"/>
          </ac:picMkLst>
        </pc:picChg>
        <pc:picChg chg="add del mod">
          <ac:chgData name="Kamika Hughes" userId="5b0d912cb65d19dd" providerId="LiveId" clId="{F6E81719-546C-4DE2-B2ED-BF3CCE62C005}" dt="2022-12-18T04:39:48.624" v="460"/>
          <ac:picMkLst>
            <pc:docMk/>
            <pc:sldMk cId="1169930804" sldId="273"/>
            <ac:picMk id="30" creationId="{E4996D7B-A61D-3A2C-EDC3-3A608AFF44C5}"/>
          </ac:picMkLst>
        </pc:picChg>
        <pc:picChg chg="add del mod ord">
          <ac:chgData name="Kamika Hughes" userId="5b0d912cb65d19dd" providerId="LiveId" clId="{F6E81719-546C-4DE2-B2ED-BF3CCE62C005}" dt="2022-12-18T04:40:14.355" v="461"/>
          <ac:picMkLst>
            <pc:docMk/>
            <pc:sldMk cId="1169930804" sldId="273"/>
            <ac:picMk id="33" creationId="{1F787D26-F45F-FA07-98AC-FF1E75E5A358}"/>
          </ac:picMkLst>
        </pc:picChg>
        <pc:picChg chg="add del mod">
          <ac:chgData name="Kamika Hughes" userId="5b0d912cb65d19dd" providerId="LiveId" clId="{F6E81719-546C-4DE2-B2ED-BF3CCE62C005}" dt="2022-12-18T04:40:19.896" v="463"/>
          <ac:picMkLst>
            <pc:docMk/>
            <pc:sldMk cId="1169930804" sldId="273"/>
            <ac:picMk id="34" creationId="{FC72CB55-AF6E-20F6-1BB1-D7F8B6B76291}"/>
          </ac:picMkLst>
        </pc:picChg>
        <pc:picChg chg="add del mod ord">
          <ac:chgData name="Kamika Hughes" userId="5b0d912cb65d19dd" providerId="LiveId" clId="{F6E81719-546C-4DE2-B2ED-BF3CCE62C005}" dt="2022-12-18T04:40:34.468" v="464"/>
          <ac:picMkLst>
            <pc:docMk/>
            <pc:sldMk cId="1169930804" sldId="273"/>
            <ac:picMk id="37" creationId="{7497FED4-6F62-F603-BBED-EEC2A7F7C344}"/>
          </ac:picMkLst>
        </pc:picChg>
        <pc:picChg chg="add del mod">
          <ac:chgData name="Kamika Hughes" userId="5b0d912cb65d19dd" providerId="LiveId" clId="{F6E81719-546C-4DE2-B2ED-BF3CCE62C005}" dt="2022-12-18T04:40:37.142" v="466"/>
          <ac:picMkLst>
            <pc:docMk/>
            <pc:sldMk cId="1169930804" sldId="273"/>
            <ac:picMk id="38" creationId="{FDF83599-FFAC-D3CB-F9A2-AD8873A4C437}"/>
          </ac:picMkLst>
        </pc:picChg>
        <pc:picChg chg="add del mod ord">
          <ac:chgData name="Kamika Hughes" userId="5b0d912cb65d19dd" providerId="LiveId" clId="{F6E81719-546C-4DE2-B2ED-BF3CCE62C005}" dt="2022-12-18T04:40:56.465" v="467"/>
          <ac:picMkLst>
            <pc:docMk/>
            <pc:sldMk cId="1169930804" sldId="273"/>
            <ac:picMk id="41" creationId="{530D358B-50E4-2B8F-AACA-1088BEC01991}"/>
          </ac:picMkLst>
        </pc:picChg>
        <pc:picChg chg="add del mod">
          <ac:chgData name="Kamika Hughes" userId="5b0d912cb65d19dd" providerId="LiveId" clId="{F6E81719-546C-4DE2-B2ED-BF3CCE62C005}" dt="2022-12-18T04:40:59.334" v="469"/>
          <ac:picMkLst>
            <pc:docMk/>
            <pc:sldMk cId="1169930804" sldId="273"/>
            <ac:picMk id="42" creationId="{F0F69BC3-9CDB-3589-B516-D142C7885B21}"/>
          </ac:picMkLst>
        </pc:picChg>
        <pc:picChg chg="add del mod ord">
          <ac:chgData name="Kamika Hughes" userId="5b0d912cb65d19dd" providerId="LiveId" clId="{F6E81719-546C-4DE2-B2ED-BF3CCE62C005}" dt="2022-12-18T04:41:47.372" v="470"/>
          <ac:picMkLst>
            <pc:docMk/>
            <pc:sldMk cId="1169930804" sldId="273"/>
            <ac:picMk id="45" creationId="{A2861853-6AB4-D08A-24E6-18882C6774A6}"/>
          </ac:picMkLst>
        </pc:picChg>
        <pc:picChg chg="add del mod">
          <ac:chgData name="Kamika Hughes" userId="5b0d912cb65d19dd" providerId="LiveId" clId="{F6E81719-546C-4DE2-B2ED-BF3CCE62C005}" dt="2022-12-18T04:41:56.433" v="472"/>
          <ac:picMkLst>
            <pc:docMk/>
            <pc:sldMk cId="1169930804" sldId="273"/>
            <ac:picMk id="46" creationId="{8A8C8AA5-C6D2-0782-2934-5BE4507FBF62}"/>
          </ac:picMkLst>
        </pc:picChg>
        <pc:picChg chg="add del mod ord">
          <ac:chgData name="Kamika Hughes" userId="5b0d912cb65d19dd" providerId="LiveId" clId="{F6E81719-546C-4DE2-B2ED-BF3CCE62C005}" dt="2022-12-18T04:42:12.979" v="473"/>
          <ac:picMkLst>
            <pc:docMk/>
            <pc:sldMk cId="1169930804" sldId="273"/>
            <ac:picMk id="49" creationId="{E7EEEA26-0075-6B6B-C000-922622285A7D}"/>
          </ac:picMkLst>
        </pc:picChg>
        <pc:picChg chg="add del mod">
          <ac:chgData name="Kamika Hughes" userId="5b0d912cb65d19dd" providerId="LiveId" clId="{F6E81719-546C-4DE2-B2ED-BF3CCE62C005}" dt="2022-12-18T04:42:14.961" v="475"/>
          <ac:picMkLst>
            <pc:docMk/>
            <pc:sldMk cId="1169930804" sldId="273"/>
            <ac:picMk id="50" creationId="{DF3FFA27-A16B-6321-46DF-1165CB0B47F5}"/>
          </ac:picMkLst>
        </pc:picChg>
        <pc:picChg chg="add del mod ord">
          <ac:chgData name="Kamika Hughes" userId="5b0d912cb65d19dd" providerId="LiveId" clId="{F6E81719-546C-4DE2-B2ED-BF3CCE62C005}" dt="2022-12-18T04:42:31.198" v="476"/>
          <ac:picMkLst>
            <pc:docMk/>
            <pc:sldMk cId="1169930804" sldId="273"/>
            <ac:picMk id="53" creationId="{C552E830-BF61-F8D9-1389-0FE0E50004F2}"/>
          </ac:picMkLst>
        </pc:picChg>
        <pc:picChg chg="add del mod">
          <ac:chgData name="Kamika Hughes" userId="5b0d912cb65d19dd" providerId="LiveId" clId="{F6E81719-546C-4DE2-B2ED-BF3CCE62C005}" dt="2022-12-18T04:42:34.369" v="478"/>
          <ac:picMkLst>
            <pc:docMk/>
            <pc:sldMk cId="1169930804" sldId="273"/>
            <ac:picMk id="54" creationId="{E0E558CE-EA5D-3F0D-376B-65CD2656CFE1}"/>
          </ac:picMkLst>
        </pc:picChg>
        <pc:picChg chg="add del mod ord">
          <ac:chgData name="Kamika Hughes" userId="5b0d912cb65d19dd" providerId="LiveId" clId="{F6E81719-546C-4DE2-B2ED-BF3CCE62C005}" dt="2022-12-18T04:42:52.356" v="479"/>
          <ac:picMkLst>
            <pc:docMk/>
            <pc:sldMk cId="1169930804" sldId="273"/>
            <ac:picMk id="57" creationId="{3BAD48A3-EA82-7A25-420C-4D71CBB915B6}"/>
          </ac:picMkLst>
        </pc:picChg>
        <pc:picChg chg="add del mod">
          <ac:chgData name="Kamika Hughes" userId="5b0d912cb65d19dd" providerId="LiveId" clId="{F6E81719-546C-4DE2-B2ED-BF3CCE62C005}" dt="2022-12-18T04:42:55.707" v="481"/>
          <ac:picMkLst>
            <pc:docMk/>
            <pc:sldMk cId="1169930804" sldId="273"/>
            <ac:picMk id="58" creationId="{46AD7CD8-9C70-1423-F5E3-A87D1528C77E}"/>
          </ac:picMkLst>
        </pc:picChg>
        <pc:picChg chg="add del mod ord">
          <ac:chgData name="Kamika Hughes" userId="5b0d912cb65d19dd" providerId="LiveId" clId="{F6E81719-546C-4DE2-B2ED-BF3CCE62C005}" dt="2022-12-18T04:43:37.441" v="482"/>
          <ac:picMkLst>
            <pc:docMk/>
            <pc:sldMk cId="1169930804" sldId="273"/>
            <ac:picMk id="61" creationId="{EE480B6B-29BE-40E5-D452-9E10A22FDA2D}"/>
          </ac:picMkLst>
        </pc:picChg>
        <pc:picChg chg="add del mod">
          <ac:chgData name="Kamika Hughes" userId="5b0d912cb65d19dd" providerId="LiveId" clId="{F6E81719-546C-4DE2-B2ED-BF3CCE62C005}" dt="2022-12-18T04:43:39.891" v="484"/>
          <ac:picMkLst>
            <pc:docMk/>
            <pc:sldMk cId="1169930804" sldId="273"/>
            <ac:picMk id="62" creationId="{3FC38B72-AFE6-DE0F-B0CD-7CA31D4E9B7D}"/>
          </ac:picMkLst>
        </pc:picChg>
        <pc:picChg chg="add del mod ord">
          <ac:chgData name="Kamika Hughes" userId="5b0d912cb65d19dd" providerId="LiveId" clId="{F6E81719-546C-4DE2-B2ED-BF3CCE62C005}" dt="2022-12-18T04:43:57.920" v="485"/>
          <ac:picMkLst>
            <pc:docMk/>
            <pc:sldMk cId="1169930804" sldId="273"/>
            <ac:picMk id="65" creationId="{EC0F0C6C-3370-026F-0387-B1336E6CCCE6}"/>
          </ac:picMkLst>
        </pc:picChg>
        <pc:picChg chg="add del mod">
          <ac:chgData name="Kamika Hughes" userId="5b0d912cb65d19dd" providerId="LiveId" clId="{F6E81719-546C-4DE2-B2ED-BF3CCE62C005}" dt="2022-12-18T04:44:01.287" v="487"/>
          <ac:picMkLst>
            <pc:docMk/>
            <pc:sldMk cId="1169930804" sldId="273"/>
            <ac:picMk id="66" creationId="{5DA8E26B-07F8-4F29-DD06-09D4E5356D68}"/>
          </ac:picMkLst>
        </pc:picChg>
        <pc:picChg chg="add del mod ord">
          <ac:chgData name="Kamika Hughes" userId="5b0d912cb65d19dd" providerId="LiveId" clId="{F6E81719-546C-4DE2-B2ED-BF3CCE62C005}" dt="2022-12-18T04:44:37.776" v="488"/>
          <ac:picMkLst>
            <pc:docMk/>
            <pc:sldMk cId="1169930804" sldId="273"/>
            <ac:picMk id="69" creationId="{D06B7BA4-297D-7AC8-A87B-7562EE805F05}"/>
          </ac:picMkLst>
        </pc:picChg>
        <pc:picChg chg="add del mod">
          <ac:chgData name="Kamika Hughes" userId="5b0d912cb65d19dd" providerId="LiveId" clId="{F6E81719-546C-4DE2-B2ED-BF3CCE62C005}" dt="2022-12-18T04:44:40.627" v="490"/>
          <ac:picMkLst>
            <pc:docMk/>
            <pc:sldMk cId="1169930804" sldId="273"/>
            <ac:picMk id="70" creationId="{2C0F32D5-77DC-8895-F442-370F91E237F9}"/>
          </ac:picMkLst>
        </pc:picChg>
        <pc:picChg chg="add del mod ord">
          <ac:chgData name="Kamika Hughes" userId="5b0d912cb65d19dd" providerId="LiveId" clId="{F6E81719-546C-4DE2-B2ED-BF3CCE62C005}" dt="2022-12-18T04:45:10.911" v="491"/>
          <ac:picMkLst>
            <pc:docMk/>
            <pc:sldMk cId="1169930804" sldId="273"/>
            <ac:picMk id="73" creationId="{18BFFD51-61E9-AF38-A747-525D398583FD}"/>
          </ac:picMkLst>
        </pc:picChg>
        <pc:picChg chg="add del mod">
          <ac:chgData name="Kamika Hughes" userId="5b0d912cb65d19dd" providerId="LiveId" clId="{F6E81719-546C-4DE2-B2ED-BF3CCE62C005}" dt="2022-12-18T04:45:14.570" v="493"/>
          <ac:picMkLst>
            <pc:docMk/>
            <pc:sldMk cId="1169930804" sldId="273"/>
            <ac:picMk id="74" creationId="{D3021463-785C-B7EA-595B-110EF2CE51CA}"/>
          </ac:picMkLst>
        </pc:picChg>
        <pc:picChg chg="add del mod ord">
          <ac:chgData name="Kamika Hughes" userId="5b0d912cb65d19dd" providerId="LiveId" clId="{F6E81719-546C-4DE2-B2ED-BF3CCE62C005}" dt="2022-12-18T04:45:47.365" v="494"/>
          <ac:picMkLst>
            <pc:docMk/>
            <pc:sldMk cId="1169930804" sldId="273"/>
            <ac:picMk id="77" creationId="{FAE9D7F6-AA0C-35F8-F780-51728C9B3801}"/>
          </ac:picMkLst>
        </pc:picChg>
        <pc:picChg chg="add del mod">
          <ac:chgData name="Kamika Hughes" userId="5b0d912cb65d19dd" providerId="LiveId" clId="{F6E81719-546C-4DE2-B2ED-BF3CCE62C005}" dt="2022-12-18T04:45:49.667" v="496"/>
          <ac:picMkLst>
            <pc:docMk/>
            <pc:sldMk cId="1169930804" sldId="273"/>
            <ac:picMk id="78" creationId="{42B691D4-024C-B3CD-9CFD-3C832992C63D}"/>
          </ac:picMkLst>
        </pc:picChg>
        <pc:picChg chg="add del mod ord">
          <ac:chgData name="Kamika Hughes" userId="5b0d912cb65d19dd" providerId="LiveId" clId="{F6E81719-546C-4DE2-B2ED-BF3CCE62C005}" dt="2022-12-18T04:46:26.517" v="497"/>
          <ac:picMkLst>
            <pc:docMk/>
            <pc:sldMk cId="1169930804" sldId="273"/>
            <ac:picMk id="81" creationId="{C168F82D-6B1A-ACF8-3BF5-695BAB4E129F}"/>
          </ac:picMkLst>
        </pc:picChg>
        <pc:picChg chg="add del mod">
          <ac:chgData name="Kamika Hughes" userId="5b0d912cb65d19dd" providerId="LiveId" clId="{F6E81719-546C-4DE2-B2ED-BF3CCE62C005}" dt="2022-12-18T04:46:30.051" v="499"/>
          <ac:picMkLst>
            <pc:docMk/>
            <pc:sldMk cId="1169930804" sldId="273"/>
            <ac:picMk id="82" creationId="{F33B3F42-3749-CBD0-E557-9F503B086AD2}"/>
          </ac:picMkLst>
        </pc:picChg>
        <pc:picChg chg="add del mod ord">
          <ac:chgData name="Kamika Hughes" userId="5b0d912cb65d19dd" providerId="LiveId" clId="{F6E81719-546C-4DE2-B2ED-BF3CCE62C005}" dt="2022-12-18T04:46:59.128" v="500"/>
          <ac:picMkLst>
            <pc:docMk/>
            <pc:sldMk cId="1169930804" sldId="273"/>
            <ac:picMk id="85" creationId="{76828D1C-7E49-9690-3C85-84CADFDF1966}"/>
          </ac:picMkLst>
        </pc:picChg>
        <pc:picChg chg="add del mod">
          <ac:chgData name="Kamika Hughes" userId="5b0d912cb65d19dd" providerId="LiveId" clId="{F6E81719-546C-4DE2-B2ED-BF3CCE62C005}" dt="2022-12-18T04:47:01.581" v="502"/>
          <ac:picMkLst>
            <pc:docMk/>
            <pc:sldMk cId="1169930804" sldId="273"/>
            <ac:picMk id="86" creationId="{7C84E057-0786-8090-E3CF-EBA3BDDD862F}"/>
          </ac:picMkLst>
        </pc:picChg>
        <pc:picChg chg="add del mod ord">
          <ac:chgData name="Kamika Hughes" userId="5b0d912cb65d19dd" providerId="LiveId" clId="{F6E81719-546C-4DE2-B2ED-BF3CCE62C005}" dt="2022-12-18T04:47:13.069" v="503"/>
          <ac:picMkLst>
            <pc:docMk/>
            <pc:sldMk cId="1169930804" sldId="273"/>
            <ac:picMk id="89" creationId="{B580706D-6853-AB4D-8341-4FD1A623FE1F}"/>
          </ac:picMkLst>
        </pc:picChg>
        <pc:picChg chg="add del mod">
          <ac:chgData name="Kamika Hughes" userId="5b0d912cb65d19dd" providerId="LiveId" clId="{F6E81719-546C-4DE2-B2ED-BF3CCE62C005}" dt="2022-12-18T04:47:15.845" v="505"/>
          <ac:picMkLst>
            <pc:docMk/>
            <pc:sldMk cId="1169930804" sldId="273"/>
            <ac:picMk id="90" creationId="{06877BDA-005C-D191-6848-3CF3C301388E}"/>
          </ac:picMkLst>
        </pc:picChg>
        <pc:picChg chg="add del mod ord">
          <ac:chgData name="Kamika Hughes" userId="5b0d912cb65d19dd" providerId="LiveId" clId="{F6E81719-546C-4DE2-B2ED-BF3CCE62C005}" dt="2022-12-18T04:47:23.978" v="506"/>
          <ac:picMkLst>
            <pc:docMk/>
            <pc:sldMk cId="1169930804" sldId="273"/>
            <ac:picMk id="93" creationId="{175BD074-87D7-39F8-7FCD-BAD8626B95EF}"/>
          </ac:picMkLst>
        </pc:picChg>
        <pc:picChg chg="add del mod">
          <ac:chgData name="Kamika Hughes" userId="5b0d912cb65d19dd" providerId="LiveId" clId="{F6E81719-546C-4DE2-B2ED-BF3CCE62C005}" dt="2022-12-18T04:47:26.271" v="508"/>
          <ac:picMkLst>
            <pc:docMk/>
            <pc:sldMk cId="1169930804" sldId="273"/>
            <ac:picMk id="94" creationId="{CB9590EA-2A17-6176-8D59-FE4E92CEDF8F}"/>
          </ac:picMkLst>
        </pc:picChg>
        <pc:picChg chg="add del mod ord">
          <ac:chgData name="Kamika Hughes" userId="5b0d912cb65d19dd" providerId="LiveId" clId="{F6E81719-546C-4DE2-B2ED-BF3CCE62C005}" dt="2022-12-18T04:47:59.311" v="509"/>
          <ac:picMkLst>
            <pc:docMk/>
            <pc:sldMk cId="1169930804" sldId="273"/>
            <ac:picMk id="97" creationId="{5F741B56-63E3-E3AD-AF97-560143E087BB}"/>
          </ac:picMkLst>
        </pc:picChg>
        <pc:picChg chg="add del mod">
          <ac:chgData name="Kamika Hughes" userId="5b0d912cb65d19dd" providerId="LiveId" clId="{F6E81719-546C-4DE2-B2ED-BF3CCE62C005}" dt="2022-12-18T04:48:01.780" v="511"/>
          <ac:picMkLst>
            <pc:docMk/>
            <pc:sldMk cId="1169930804" sldId="273"/>
            <ac:picMk id="98" creationId="{C51D40D4-7642-CAC1-5E18-9B27038E7BE3}"/>
          </ac:picMkLst>
        </pc:picChg>
        <pc:picChg chg="add del mod ord">
          <ac:chgData name="Kamika Hughes" userId="5b0d912cb65d19dd" providerId="LiveId" clId="{F6E81719-546C-4DE2-B2ED-BF3CCE62C005}" dt="2022-12-18T04:48:34.197" v="512"/>
          <ac:picMkLst>
            <pc:docMk/>
            <pc:sldMk cId="1169930804" sldId="273"/>
            <ac:picMk id="101" creationId="{3C36DD1B-EF35-2C04-BDC2-65F6BF5167C2}"/>
          </ac:picMkLst>
        </pc:picChg>
        <pc:picChg chg="add del mod">
          <ac:chgData name="Kamika Hughes" userId="5b0d912cb65d19dd" providerId="LiveId" clId="{F6E81719-546C-4DE2-B2ED-BF3CCE62C005}" dt="2022-12-18T04:48:38.416" v="514"/>
          <ac:picMkLst>
            <pc:docMk/>
            <pc:sldMk cId="1169930804" sldId="273"/>
            <ac:picMk id="102" creationId="{4EB8A908-BCAF-2290-4DAC-EA46D3AF0AB8}"/>
          </ac:picMkLst>
        </pc:picChg>
        <pc:picChg chg="add del mod ord">
          <ac:chgData name="Kamika Hughes" userId="5b0d912cb65d19dd" providerId="LiveId" clId="{F6E81719-546C-4DE2-B2ED-BF3CCE62C005}" dt="2022-12-18T04:49:12.681" v="515"/>
          <ac:picMkLst>
            <pc:docMk/>
            <pc:sldMk cId="1169930804" sldId="273"/>
            <ac:picMk id="105" creationId="{B318F103-7EAF-E1FD-B59C-12719905EB3B}"/>
          </ac:picMkLst>
        </pc:picChg>
        <pc:picChg chg="add del mod">
          <ac:chgData name="Kamika Hughes" userId="5b0d912cb65d19dd" providerId="LiveId" clId="{F6E81719-546C-4DE2-B2ED-BF3CCE62C005}" dt="2022-12-18T04:49:16.547" v="517"/>
          <ac:picMkLst>
            <pc:docMk/>
            <pc:sldMk cId="1169930804" sldId="273"/>
            <ac:picMk id="106" creationId="{136A6DB1-2FE9-23D9-AD46-FCF5197319A1}"/>
          </ac:picMkLst>
        </pc:picChg>
        <pc:picChg chg="add del mod ord">
          <ac:chgData name="Kamika Hughes" userId="5b0d912cb65d19dd" providerId="LiveId" clId="{F6E81719-546C-4DE2-B2ED-BF3CCE62C005}" dt="2022-12-18T04:49:39.465" v="518"/>
          <ac:picMkLst>
            <pc:docMk/>
            <pc:sldMk cId="1169930804" sldId="273"/>
            <ac:picMk id="109" creationId="{D0B769A1-72F5-6A59-D33F-F11E4C504039}"/>
          </ac:picMkLst>
        </pc:picChg>
        <pc:picChg chg="add del mod">
          <ac:chgData name="Kamika Hughes" userId="5b0d912cb65d19dd" providerId="LiveId" clId="{F6E81719-546C-4DE2-B2ED-BF3CCE62C005}" dt="2022-12-18T04:49:41.812" v="520"/>
          <ac:picMkLst>
            <pc:docMk/>
            <pc:sldMk cId="1169930804" sldId="273"/>
            <ac:picMk id="110" creationId="{E396D4D2-6506-DFED-1E54-B33E08ED536C}"/>
          </ac:picMkLst>
        </pc:picChg>
        <pc:picChg chg="add del mod ord">
          <ac:chgData name="Kamika Hughes" userId="5b0d912cb65d19dd" providerId="LiveId" clId="{F6E81719-546C-4DE2-B2ED-BF3CCE62C005}" dt="2022-12-18T04:50:01.757" v="521"/>
          <ac:picMkLst>
            <pc:docMk/>
            <pc:sldMk cId="1169930804" sldId="273"/>
            <ac:picMk id="113" creationId="{4CF95F61-364F-5234-C5C6-4CD3213632DD}"/>
          </ac:picMkLst>
        </pc:picChg>
        <pc:picChg chg="add del mod">
          <ac:chgData name="Kamika Hughes" userId="5b0d912cb65d19dd" providerId="LiveId" clId="{F6E81719-546C-4DE2-B2ED-BF3CCE62C005}" dt="2022-12-18T04:50:04.464" v="523"/>
          <ac:picMkLst>
            <pc:docMk/>
            <pc:sldMk cId="1169930804" sldId="273"/>
            <ac:picMk id="114" creationId="{501C16B1-0484-D618-787A-04DD86EE2808}"/>
          </ac:picMkLst>
        </pc:picChg>
        <pc:picChg chg="add del mod ord">
          <ac:chgData name="Kamika Hughes" userId="5b0d912cb65d19dd" providerId="LiveId" clId="{F6E81719-546C-4DE2-B2ED-BF3CCE62C005}" dt="2022-12-18T04:50:21.633" v="524"/>
          <ac:picMkLst>
            <pc:docMk/>
            <pc:sldMk cId="1169930804" sldId="273"/>
            <ac:picMk id="117" creationId="{EA6BB9EA-B18A-D524-EB87-92E77949C942}"/>
          </ac:picMkLst>
        </pc:picChg>
        <pc:picChg chg="add del mod">
          <ac:chgData name="Kamika Hughes" userId="5b0d912cb65d19dd" providerId="LiveId" clId="{F6E81719-546C-4DE2-B2ED-BF3CCE62C005}" dt="2022-12-18T04:50:23.975" v="526"/>
          <ac:picMkLst>
            <pc:docMk/>
            <pc:sldMk cId="1169930804" sldId="273"/>
            <ac:picMk id="118" creationId="{5F58FE6D-0038-E2A4-E67F-0A45B02C5248}"/>
          </ac:picMkLst>
        </pc:picChg>
        <pc:picChg chg="add del mod ord">
          <ac:chgData name="Kamika Hughes" userId="5b0d912cb65d19dd" providerId="LiveId" clId="{F6E81719-546C-4DE2-B2ED-BF3CCE62C005}" dt="2022-12-18T04:50:33.520" v="527"/>
          <ac:picMkLst>
            <pc:docMk/>
            <pc:sldMk cId="1169930804" sldId="273"/>
            <ac:picMk id="121" creationId="{449DFD25-B5A6-2A29-4A65-2A9D250BA3A8}"/>
          </ac:picMkLst>
        </pc:picChg>
        <pc:picChg chg="add del mod">
          <ac:chgData name="Kamika Hughes" userId="5b0d912cb65d19dd" providerId="LiveId" clId="{F6E81719-546C-4DE2-B2ED-BF3CCE62C005}" dt="2022-12-18T04:50:36.604" v="529"/>
          <ac:picMkLst>
            <pc:docMk/>
            <pc:sldMk cId="1169930804" sldId="273"/>
            <ac:picMk id="122" creationId="{C6121255-85E9-F0E7-93EF-CE72A316E43E}"/>
          </ac:picMkLst>
        </pc:picChg>
        <pc:picChg chg="add del mod ord">
          <ac:chgData name="Kamika Hughes" userId="5b0d912cb65d19dd" providerId="LiveId" clId="{F6E81719-546C-4DE2-B2ED-BF3CCE62C005}" dt="2022-12-18T04:51:33.059" v="530"/>
          <ac:picMkLst>
            <pc:docMk/>
            <pc:sldMk cId="1169930804" sldId="273"/>
            <ac:picMk id="125" creationId="{6EFACA45-F55D-4EAE-D499-DE8FB1121169}"/>
          </ac:picMkLst>
        </pc:picChg>
        <pc:picChg chg="add del mod">
          <ac:chgData name="Kamika Hughes" userId="5b0d912cb65d19dd" providerId="LiveId" clId="{F6E81719-546C-4DE2-B2ED-BF3CCE62C005}" dt="2022-12-18T04:51:39.015" v="532"/>
          <ac:picMkLst>
            <pc:docMk/>
            <pc:sldMk cId="1169930804" sldId="273"/>
            <ac:picMk id="126" creationId="{E118434F-3297-AED3-2997-2FD619C828F9}"/>
          </ac:picMkLst>
        </pc:picChg>
        <pc:picChg chg="add del mod ord">
          <ac:chgData name="Kamika Hughes" userId="5b0d912cb65d19dd" providerId="LiveId" clId="{F6E81719-546C-4DE2-B2ED-BF3CCE62C005}" dt="2022-12-18T04:52:17.056" v="533"/>
          <ac:picMkLst>
            <pc:docMk/>
            <pc:sldMk cId="1169930804" sldId="273"/>
            <ac:picMk id="129" creationId="{C6355584-41F6-C077-FB05-12F34069703C}"/>
          </ac:picMkLst>
        </pc:picChg>
        <pc:picChg chg="add del mod">
          <ac:chgData name="Kamika Hughes" userId="5b0d912cb65d19dd" providerId="LiveId" clId="{F6E81719-546C-4DE2-B2ED-BF3CCE62C005}" dt="2022-12-18T04:52:19.343" v="535"/>
          <ac:picMkLst>
            <pc:docMk/>
            <pc:sldMk cId="1169930804" sldId="273"/>
            <ac:picMk id="130" creationId="{7A3B5D4D-4303-2AA3-CC64-B0BE82D0CC87}"/>
          </ac:picMkLst>
        </pc:picChg>
        <pc:picChg chg="add del mod ord">
          <ac:chgData name="Kamika Hughes" userId="5b0d912cb65d19dd" providerId="LiveId" clId="{F6E81719-546C-4DE2-B2ED-BF3CCE62C005}" dt="2022-12-18T04:52:34.870" v="536"/>
          <ac:picMkLst>
            <pc:docMk/>
            <pc:sldMk cId="1169930804" sldId="273"/>
            <ac:picMk id="133" creationId="{8A155C03-9041-9689-5AAF-E9FA77E02F84}"/>
          </ac:picMkLst>
        </pc:picChg>
        <pc:picChg chg="add del mod">
          <ac:chgData name="Kamika Hughes" userId="5b0d912cb65d19dd" providerId="LiveId" clId="{F6E81719-546C-4DE2-B2ED-BF3CCE62C005}" dt="2022-12-18T04:52:37.167" v="538"/>
          <ac:picMkLst>
            <pc:docMk/>
            <pc:sldMk cId="1169930804" sldId="273"/>
            <ac:picMk id="134" creationId="{3D808874-DE73-A874-9DEE-5454F78612F5}"/>
          </ac:picMkLst>
        </pc:picChg>
        <pc:picChg chg="add del mod ord">
          <ac:chgData name="Kamika Hughes" userId="5b0d912cb65d19dd" providerId="LiveId" clId="{F6E81719-546C-4DE2-B2ED-BF3CCE62C005}" dt="2022-12-18T04:52:51.708" v="539"/>
          <ac:picMkLst>
            <pc:docMk/>
            <pc:sldMk cId="1169930804" sldId="273"/>
            <ac:picMk id="137" creationId="{13BE5AEA-F947-5FE5-9839-BD7041BEA7FA}"/>
          </ac:picMkLst>
        </pc:picChg>
        <pc:picChg chg="add del mod">
          <ac:chgData name="Kamika Hughes" userId="5b0d912cb65d19dd" providerId="LiveId" clId="{F6E81719-546C-4DE2-B2ED-BF3CCE62C005}" dt="2022-12-18T04:52:53.814" v="541"/>
          <ac:picMkLst>
            <pc:docMk/>
            <pc:sldMk cId="1169930804" sldId="273"/>
            <ac:picMk id="138" creationId="{252199CC-0327-B63A-76C2-D496E1661EF4}"/>
          </ac:picMkLst>
        </pc:picChg>
        <pc:picChg chg="add del mod ord">
          <ac:chgData name="Kamika Hughes" userId="5b0d912cb65d19dd" providerId="LiveId" clId="{F6E81719-546C-4DE2-B2ED-BF3CCE62C005}" dt="2022-12-18T04:53:48.809" v="542"/>
          <ac:picMkLst>
            <pc:docMk/>
            <pc:sldMk cId="1169930804" sldId="273"/>
            <ac:picMk id="141" creationId="{22BAD667-992E-A7A8-8B5B-6A795D2B4B5A}"/>
          </ac:picMkLst>
        </pc:picChg>
        <pc:picChg chg="add del mod">
          <ac:chgData name="Kamika Hughes" userId="5b0d912cb65d19dd" providerId="LiveId" clId="{F6E81719-546C-4DE2-B2ED-BF3CCE62C005}" dt="2022-12-18T04:53:52.481" v="544"/>
          <ac:picMkLst>
            <pc:docMk/>
            <pc:sldMk cId="1169930804" sldId="273"/>
            <ac:picMk id="142" creationId="{E42281E1-E861-0F4B-ABEC-E03C53EA9DA7}"/>
          </ac:picMkLst>
        </pc:picChg>
        <pc:picChg chg="add del mod ord">
          <ac:chgData name="Kamika Hughes" userId="5b0d912cb65d19dd" providerId="LiveId" clId="{F6E81719-546C-4DE2-B2ED-BF3CCE62C005}" dt="2022-12-18T04:53:59.002" v="545"/>
          <ac:picMkLst>
            <pc:docMk/>
            <pc:sldMk cId="1169930804" sldId="273"/>
            <ac:picMk id="145" creationId="{C6BAC1A4-9935-B31A-1941-1BF264A6C363}"/>
          </ac:picMkLst>
        </pc:picChg>
        <pc:picChg chg="add del mod">
          <ac:chgData name="Kamika Hughes" userId="5b0d912cb65d19dd" providerId="LiveId" clId="{F6E81719-546C-4DE2-B2ED-BF3CCE62C005}" dt="2022-12-18T04:55:47.653" v="668"/>
          <ac:picMkLst>
            <pc:docMk/>
            <pc:sldMk cId="1169930804" sldId="273"/>
            <ac:picMk id="146" creationId="{C8DF2D4C-A0E8-AEE3-2F70-3843249B0C82}"/>
          </ac:picMkLst>
        </pc:picChg>
        <pc:picChg chg="add del mod ord">
          <ac:chgData name="Kamika Hughes" userId="5b0d912cb65d19dd" providerId="LiveId" clId="{F6E81719-546C-4DE2-B2ED-BF3CCE62C005}" dt="2022-12-18T04:56:48.876" v="669"/>
          <ac:picMkLst>
            <pc:docMk/>
            <pc:sldMk cId="1169930804" sldId="273"/>
            <ac:picMk id="151" creationId="{E63FC55D-E09D-AB2A-3577-35B54BEE44EF}"/>
          </ac:picMkLst>
        </pc:picChg>
        <pc:picChg chg="add mod">
          <ac:chgData name="Kamika Hughes" userId="5b0d912cb65d19dd" providerId="LiveId" clId="{F6E81719-546C-4DE2-B2ED-BF3CCE62C005}" dt="2022-12-18T04:56:48.876" v="669"/>
          <ac:picMkLst>
            <pc:docMk/>
            <pc:sldMk cId="1169930804" sldId="273"/>
            <ac:picMk id="152" creationId="{BED82273-8D60-31D2-A118-CDBA3396F19F}"/>
          </ac:picMkLst>
        </pc:picChg>
      </pc:sldChg>
      <pc:sldChg chg="addSp modSp">
        <pc:chgData name="Kamika Hughes" userId="5b0d912cb65d19dd" providerId="LiveId" clId="{F6E81719-546C-4DE2-B2ED-BF3CCE62C005}" dt="2022-12-18T04:57:01.476" v="670"/>
        <pc:sldMkLst>
          <pc:docMk/>
          <pc:sldMk cId="2928802494" sldId="275"/>
        </pc:sldMkLst>
        <pc:picChg chg="add mod">
          <ac:chgData name="Kamika Hughes" userId="5b0d912cb65d19dd" providerId="LiveId" clId="{F6E81719-546C-4DE2-B2ED-BF3CCE62C005}" dt="2022-12-18T04:57:01.476" v="670"/>
          <ac:picMkLst>
            <pc:docMk/>
            <pc:sldMk cId="2928802494" sldId="275"/>
            <ac:picMk id="8" creationId="{47D50947-CB0C-3E5C-EEA1-82FD55A534E1}"/>
          </ac:picMkLst>
        </pc:picChg>
      </pc:sldChg>
      <pc:sldChg chg="addSp delSp modSp mod modTransition modAnim">
        <pc:chgData name="Kamika Hughes" userId="5b0d912cb65d19dd" providerId="LiveId" clId="{F6E81719-546C-4DE2-B2ED-BF3CCE62C005}" dt="2022-12-18T03:59:45.751" v="221"/>
        <pc:sldMkLst>
          <pc:docMk/>
          <pc:sldMk cId="2732263238" sldId="277"/>
        </pc:sldMkLst>
        <pc:picChg chg="add del mod">
          <ac:chgData name="Kamika Hughes" userId="5b0d912cb65d19dd" providerId="LiveId" clId="{F6E81719-546C-4DE2-B2ED-BF3CCE62C005}" dt="2022-12-18T03:58:57.815" v="217"/>
          <ac:picMkLst>
            <pc:docMk/>
            <pc:sldMk cId="2732263238" sldId="277"/>
            <ac:picMk id="5" creationId="{CF8AE535-64F4-DF16-991A-18944B37925C}"/>
          </ac:picMkLst>
        </pc:picChg>
        <pc:picChg chg="add del mod">
          <ac:chgData name="Kamika Hughes" userId="5b0d912cb65d19dd" providerId="LiveId" clId="{F6E81719-546C-4DE2-B2ED-BF3CCE62C005}" dt="2022-12-18T03:59:20.177" v="218"/>
          <ac:picMkLst>
            <pc:docMk/>
            <pc:sldMk cId="2732263238" sldId="277"/>
            <ac:picMk id="8" creationId="{DB09C898-F8AC-3572-7C89-D7AFC09156F1}"/>
          </ac:picMkLst>
        </pc:picChg>
        <pc:picChg chg="add del mod">
          <ac:chgData name="Kamika Hughes" userId="5b0d912cb65d19dd" providerId="LiveId" clId="{F6E81719-546C-4DE2-B2ED-BF3CCE62C005}" dt="2022-12-18T03:59:23.355" v="220"/>
          <ac:picMkLst>
            <pc:docMk/>
            <pc:sldMk cId="2732263238" sldId="277"/>
            <ac:picMk id="9" creationId="{46A32B14-EDED-CC02-F18F-87DE5A3E525D}"/>
          </ac:picMkLst>
        </pc:picChg>
        <pc:picChg chg="add del mod ord">
          <ac:chgData name="Kamika Hughes" userId="5b0d912cb65d19dd" providerId="LiveId" clId="{F6E81719-546C-4DE2-B2ED-BF3CCE62C005}" dt="2022-12-18T03:59:45.751" v="221"/>
          <ac:picMkLst>
            <pc:docMk/>
            <pc:sldMk cId="2732263238" sldId="277"/>
            <ac:picMk id="13" creationId="{12BE88EE-1F5B-06F7-7B24-7CF9DC9E238B}"/>
          </ac:picMkLst>
        </pc:picChg>
        <pc:picChg chg="add mod">
          <ac:chgData name="Kamika Hughes" userId="5b0d912cb65d19dd" providerId="LiveId" clId="{F6E81719-546C-4DE2-B2ED-BF3CCE62C005}" dt="2022-12-18T03:59:45.751" v="221"/>
          <ac:picMkLst>
            <pc:docMk/>
            <pc:sldMk cId="2732263238" sldId="277"/>
            <ac:picMk id="14" creationId="{1EBA9104-4546-9A30-6AFB-5CEED225785F}"/>
          </ac:picMkLst>
        </pc:picChg>
      </pc:sldChg>
      <pc:sldChg chg="addSp delSp modSp mod modTransition modAnim">
        <pc:chgData name="Kamika Hughes" userId="5b0d912cb65d19dd" providerId="LiveId" clId="{F6E81719-546C-4DE2-B2ED-BF3CCE62C005}" dt="2022-12-18T04:02:05.940" v="234"/>
        <pc:sldMkLst>
          <pc:docMk/>
          <pc:sldMk cId="3695692930" sldId="278"/>
        </pc:sldMkLst>
        <pc:picChg chg="add del mod">
          <ac:chgData name="Kamika Hughes" userId="5b0d912cb65d19dd" providerId="LiveId" clId="{F6E81719-546C-4DE2-B2ED-BF3CCE62C005}" dt="2022-12-18T04:00:26.093" v="224"/>
          <ac:picMkLst>
            <pc:docMk/>
            <pc:sldMk cId="3695692930" sldId="278"/>
            <ac:picMk id="7" creationId="{02662B9D-B97C-F70B-BA23-44A8FA2F2559}"/>
          </ac:picMkLst>
        </pc:picChg>
        <pc:picChg chg="add del mod">
          <ac:chgData name="Kamika Hughes" userId="5b0d912cb65d19dd" providerId="LiveId" clId="{F6E81719-546C-4DE2-B2ED-BF3CCE62C005}" dt="2022-12-18T04:00:42.557" v="225"/>
          <ac:picMkLst>
            <pc:docMk/>
            <pc:sldMk cId="3695692930" sldId="278"/>
            <ac:picMk id="10" creationId="{26B1777B-B991-14B9-C5E9-BE9E6F820DBD}"/>
          </ac:picMkLst>
        </pc:picChg>
        <pc:picChg chg="add del mod">
          <ac:chgData name="Kamika Hughes" userId="5b0d912cb65d19dd" providerId="LiveId" clId="{F6E81719-546C-4DE2-B2ED-BF3CCE62C005}" dt="2022-12-18T04:00:44.948" v="227"/>
          <ac:picMkLst>
            <pc:docMk/>
            <pc:sldMk cId="3695692930" sldId="278"/>
            <ac:picMk id="11" creationId="{A00D6434-ABF4-304E-16AE-413DF6D6286A}"/>
          </ac:picMkLst>
        </pc:picChg>
        <pc:picChg chg="add del mod ord">
          <ac:chgData name="Kamika Hughes" userId="5b0d912cb65d19dd" providerId="LiveId" clId="{F6E81719-546C-4DE2-B2ED-BF3CCE62C005}" dt="2022-12-18T04:01:07.103" v="228"/>
          <ac:picMkLst>
            <pc:docMk/>
            <pc:sldMk cId="3695692930" sldId="278"/>
            <ac:picMk id="14" creationId="{D7F407FE-7EC4-CC9B-50B4-AC0B5CABB651}"/>
          </ac:picMkLst>
        </pc:picChg>
        <pc:picChg chg="add del mod">
          <ac:chgData name="Kamika Hughes" userId="5b0d912cb65d19dd" providerId="LiveId" clId="{F6E81719-546C-4DE2-B2ED-BF3CCE62C005}" dt="2022-12-18T04:01:09.614" v="230"/>
          <ac:picMkLst>
            <pc:docMk/>
            <pc:sldMk cId="3695692930" sldId="278"/>
            <ac:picMk id="15" creationId="{AD7ADE2B-EBB8-4F26-BCC4-7D9A7A2AFED7}"/>
          </ac:picMkLst>
        </pc:picChg>
        <pc:picChg chg="add del mod ord">
          <ac:chgData name="Kamika Hughes" userId="5b0d912cb65d19dd" providerId="LiveId" clId="{F6E81719-546C-4DE2-B2ED-BF3CCE62C005}" dt="2022-12-18T04:01:32.990" v="231"/>
          <ac:picMkLst>
            <pc:docMk/>
            <pc:sldMk cId="3695692930" sldId="278"/>
            <ac:picMk id="18" creationId="{2F430F13-C855-C496-02D3-9B8F7E4EA02F}"/>
          </ac:picMkLst>
        </pc:picChg>
        <pc:picChg chg="add del mod">
          <ac:chgData name="Kamika Hughes" userId="5b0d912cb65d19dd" providerId="LiveId" clId="{F6E81719-546C-4DE2-B2ED-BF3CCE62C005}" dt="2022-12-18T04:01:36.473" v="233"/>
          <ac:picMkLst>
            <pc:docMk/>
            <pc:sldMk cId="3695692930" sldId="278"/>
            <ac:picMk id="19" creationId="{6A2A56F5-316E-E56D-8530-12E4BCD2E39C}"/>
          </ac:picMkLst>
        </pc:picChg>
        <pc:picChg chg="add del mod ord">
          <ac:chgData name="Kamika Hughes" userId="5b0d912cb65d19dd" providerId="LiveId" clId="{F6E81719-546C-4DE2-B2ED-BF3CCE62C005}" dt="2022-12-18T04:02:05.940" v="234"/>
          <ac:picMkLst>
            <pc:docMk/>
            <pc:sldMk cId="3695692930" sldId="278"/>
            <ac:picMk id="22" creationId="{9D97130A-C400-FBB5-26E3-B12E173D8646}"/>
          </ac:picMkLst>
        </pc:picChg>
        <pc:picChg chg="add mod">
          <ac:chgData name="Kamika Hughes" userId="5b0d912cb65d19dd" providerId="LiveId" clId="{F6E81719-546C-4DE2-B2ED-BF3CCE62C005}" dt="2022-12-18T04:02:05.940" v="234"/>
          <ac:picMkLst>
            <pc:docMk/>
            <pc:sldMk cId="3695692930" sldId="278"/>
            <ac:picMk id="23" creationId="{447F354D-0B25-9516-400B-A8772F05ED7C}"/>
          </ac:picMkLst>
        </pc:picChg>
      </pc:sldChg>
      <pc:sldChg chg="addSp delSp modSp mod modTransition modAnim">
        <pc:chgData name="Kamika Hughes" userId="5b0d912cb65d19dd" providerId="LiveId" clId="{F6E81719-546C-4DE2-B2ED-BF3CCE62C005}" dt="2022-12-18T04:21:29.119" v="280"/>
        <pc:sldMkLst>
          <pc:docMk/>
          <pc:sldMk cId="1317404651" sldId="279"/>
        </pc:sldMkLst>
        <pc:picChg chg="add del mod">
          <ac:chgData name="Kamika Hughes" userId="5b0d912cb65d19dd" providerId="LiveId" clId="{F6E81719-546C-4DE2-B2ED-BF3CCE62C005}" dt="2022-12-18T04:15:30.056" v="253"/>
          <ac:picMkLst>
            <pc:docMk/>
            <pc:sldMk cId="1317404651" sldId="279"/>
            <ac:picMk id="11" creationId="{3E820031-E840-EED4-11D3-70E29DC5481D}"/>
          </ac:picMkLst>
        </pc:picChg>
        <pc:picChg chg="add del mod">
          <ac:chgData name="Kamika Hughes" userId="5b0d912cb65d19dd" providerId="LiveId" clId="{F6E81719-546C-4DE2-B2ED-BF3CCE62C005}" dt="2022-12-18T04:15:45.879" v="254"/>
          <ac:picMkLst>
            <pc:docMk/>
            <pc:sldMk cId="1317404651" sldId="279"/>
            <ac:picMk id="14" creationId="{DAA8EB0E-EBCC-94AE-5084-177B7F128EF1}"/>
          </ac:picMkLst>
        </pc:picChg>
        <pc:picChg chg="add del mod">
          <ac:chgData name="Kamika Hughes" userId="5b0d912cb65d19dd" providerId="LiveId" clId="{F6E81719-546C-4DE2-B2ED-BF3CCE62C005}" dt="2022-12-18T04:15:49.081" v="256"/>
          <ac:picMkLst>
            <pc:docMk/>
            <pc:sldMk cId="1317404651" sldId="279"/>
            <ac:picMk id="15" creationId="{D723036D-79E0-8314-8041-A7173289F8F0}"/>
          </ac:picMkLst>
        </pc:picChg>
        <pc:picChg chg="add del mod ord">
          <ac:chgData name="Kamika Hughes" userId="5b0d912cb65d19dd" providerId="LiveId" clId="{F6E81719-546C-4DE2-B2ED-BF3CCE62C005}" dt="2022-12-18T04:16:06.345" v="257"/>
          <ac:picMkLst>
            <pc:docMk/>
            <pc:sldMk cId="1317404651" sldId="279"/>
            <ac:picMk id="18" creationId="{F7629B3B-B872-015A-7188-E2CF2B64B5D2}"/>
          </ac:picMkLst>
        </pc:picChg>
        <pc:picChg chg="add del mod">
          <ac:chgData name="Kamika Hughes" userId="5b0d912cb65d19dd" providerId="LiveId" clId="{F6E81719-546C-4DE2-B2ED-BF3CCE62C005}" dt="2022-12-18T04:16:21.924" v="259"/>
          <ac:picMkLst>
            <pc:docMk/>
            <pc:sldMk cId="1317404651" sldId="279"/>
            <ac:picMk id="19" creationId="{1F7E80DE-AE08-7134-75C8-63A0DE250560}"/>
          </ac:picMkLst>
        </pc:picChg>
        <pc:picChg chg="add del mod ord">
          <ac:chgData name="Kamika Hughes" userId="5b0d912cb65d19dd" providerId="LiveId" clId="{F6E81719-546C-4DE2-B2ED-BF3CCE62C005}" dt="2022-12-18T04:16:53.886" v="260"/>
          <ac:picMkLst>
            <pc:docMk/>
            <pc:sldMk cId="1317404651" sldId="279"/>
            <ac:picMk id="22" creationId="{A6B26B5C-760A-7DD0-FBE5-456D14D3121F}"/>
          </ac:picMkLst>
        </pc:picChg>
        <pc:picChg chg="add del mod">
          <ac:chgData name="Kamika Hughes" userId="5b0d912cb65d19dd" providerId="LiveId" clId="{F6E81719-546C-4DE2-B2ED-BF3CCE62C005}" dt="2022-12-18T04:17:24.258" v="262"/>
          <ac:picMkLst>
            <pc:docMk/>
            <pc:sldMk cId="1317404651" sldId="279"/>
            <ac:picMk id="23" creationId="{211745C0-3055-0539-80EC-0B9280991E49}"/>
          </ac:picMkLst>
        </pc:picChg>
        <pc:picChg chg="add del mod ord">
          <ac:chgData name="Kamika Hughes" userId="5b0d912cb65d19dd" providerId="LiveId" clId="{F6E81719-546C-4DE2-B2ED-BF3CCE62C005}" dt="2022-12-18T04:18:01.083" v="263"/>
          <ac:picMkLst>
            <pc:docMk/>
            <pc:sldMk cId="1317404651" sldId="279"/>
            <ac:picMk id="26" creationId="{CD593CE2-8211-F6F0-1606-27A37A290B43}"/>
          </ac:picMkLst>
        </pc:picChg>
        <pc:picChg chg="add del mod">
          <ac:chgData name="Kamika Hughes" userId="5b0d912cb65d19dd" providerId="LiveId" clId="{F6E81719-546C-4DE2-B2ED-BF3CCE62C005}" dt="2022-12-18T04:18:59.974" v="267"/>
          <ac:picMkLst>
            <pc:docMk/>
            <pc:sldMk cId="1317404651" sldId="279"/>
            <ac:picMk id="27" creationId="{82C65FE6-D096-F131-5539-4A63E0518474}"/>
          </ac:picMkLst>
        </pc:picChg>
        <pc:picChg chg="add del mod ord">
          <ac:chgData name="Kamika Hughes" userId="5b0d912cb65d19dd" providerId="LiveId" clId="{F6E81719-546C-4DE2-B2ED-BF3CCE62C005}" dt="2022-12-18T04:19:35.488" v="268"/>
          <ac:picMkLst>
            <pc:docMk/>
            <pc:sldMk cId="1317404651" sldId="279"/>
            <ac:picMk id="31" creationId="{7B086EFA-9218-FF29-375D-6585CF104875}"/>
          </ac:picMkLst>
        </pc:picChg>
        <pc:picChg chg="add del mod">
          <ac:chgData name="Kamika Hughes" userId="5b0d912cb65d19dd" providerId="LiveId" clId="{F6E81719-546C-4DE2-B2ED-BF3CCE62C005}" dt="2022-12-18T04:19:39.389" v="270"/>
          <ac:picMkLst>
            <pc:docMk/>
            <pc:sldMk cId="1317404651" sldId="279"/>
            <ac:picMk id="32" creationId="{9DFC2001-35B7-1009-0E7C-736155F1F1C9}"/>
          </ac:picMkLst>
        </pc:picChg>
        <pc:picChg chg="add del mod ord">
          <ac:chgData name="Kamika Hughes" userId="5b0d912cb65d19dd" providerId="LiveId" clId="{F6E81719-546C-4DE2-B2ED-BF3CCE62C005}" dt="2022-12-18T04:20:08.978" v="271"/>
          <ac:picMkLst>
            <pc:docMk/>
            <pc:sldMk cId="1317404651" sldId="279"/>
            <ac:picMk id="35" creationId="{27A5E3A1-EFC9-4192-C4C3-8C36F23E24BA}"/>
          </ac:picMkLst>
        </pc:picChg>
        <pc:picChg chg="add del mod">
          <ac:chgData name="Kamika Hughes" userId="5b0d912cb65d19dd" providerId="LiveId" clId="{F6E81719-546C-4DE2-B2ED-BF3CCE62C005}" dt="2022-12-18T04:20:12.233" v="273"/>
          <ac:picMkLst>
            <pc:docMk/>
            <pc:sldMk cId="1317404651" sldId="279"/>
            <ac:picMk id="36" creationId="{F4324DE4-AAC3-0B00-6301-7B7B699C9825}"/>
          </ac:picMkLst>
        </pc:picChg>
        <pc:picChg chg="add del mod ord">
          <ac:chgData name="Kamika Hughes" userId="5b0d912cb65d19dd" providerId="LiveId" clId="{F6E81719-546C-4DE2-B2ED-BF3CCE62C005}" dt="2022-12-18T04:20:38.115" v="274"/>
          <ac:picMkLst>
            <pc:docMk/>
            <pc:sldMk cId="1317404651" sldId="279"/>
            <ac:picMk id="39" creationId="{C711E01B-29B8-D8C1-EAFB-F80228F723D2}"/>
          </ac:picMkLst>
        </pc:picChg>
        <pc:picChg chg="add del mod">
          <ac:chgData name="Kamika Hughes" userId="5b0d912cb65d19dd" providerId="LiveId" clId="{F6E81719-546C-4DE2-B2ED-BF3CCE62C005}" dt="2022-12-18T04:20:40.502" v="276"/>
          <ac:picMkLst>
            <pc:docMk/>
            <pc:sldMk cId="1317404651" sldId="279"/>
            <ac:picMk id="40" creationId="{538C1622-8373-3DE7-590F-95689EF8EBBF}"/>
          </ac:picMkLst>
        </pc:picChg>
        <pc:picChg chg="add del mod ord">
          <ac:chgData name="Kamika Hughes" userId="5b0d912cb65d19dd" providerId="LiveId" clId="{F6E81719-546C-4DE2-B2ED-BF3CCE62C005}" dt="2022-12-18T04:20:52.596" v="277"/>
          <ac:picMkLst>
            <pc:docMk/>
            <pc:sldMk cId="1317404651" sldId="279"/>
            <ac:picMk id="43" creationId="{AABEA89D-152E-3E04-4514-E88AFC1BFD1E}"/>
          </ac:picMkLst>
        </pc:picChg>
        <pc:picChg chg="add del mod">
          <ac:chgData name="Kamika Hughes" userId="5b0d912cb65d19dd" providerId="LiveId" clId="{F6E81719-546C-4DE2-B2ED-BF3CCE62C005}" dt="2022-12-18T04:20:56.292" v="279"/>
          <ac:picMkLst>
            <pc:docMk/>
            <pc:sldMk cId="1317404651" sldId="279"/>
            <ac:picMk id="44" creationId="{83DF4E86-C6A2-BFD1-6DB3-3BB8B0726533}"/>
          </ac:picMkLst>
        </pc:picChg>
        <pc:picChg chg="add del mod ord">
          <ac:chgData name="Kamika Hughes" userId="5b0d912cb65d19dd" providerId="LiveId" clId="{F6E81719-546C-4DE2-B2ED-BF3CCE62C005}" dt="2022-12-18T04:21:29.119" v="280"/>
          <ac:picMkLst>
            <pc:docMk/>
            <pc:sldMk cId="1317404651" sldId="279"/>
            <ac:picMk id="47" creationId="{EC68397E-8651-4EE6-0BF3-E519543323AD}"/>
          </ac:picMkLst>
        </pc:picChg>
        <pc:picChg chg="add mod">
          <ac:chgData name="Kamika Hughes" userId="5b0d912cb65d19dd" providerId="LiveId" clId="{F6E81719-546C-4DE2-B2ED-BF3CCE62C005}" dt="2022-12-18T04:21:29.119" v="280"/>
          <ac:picMkLst>
            <pc:docMk/>
            <pc:sldMk cId="1317404651" sldId="279"/>
            <ac:picMk id="48" creationId="{9ADB7DAD-498E-B425-F1F5-B64961514404}"/>
          </ac:picMkLst>
        </pc:picChg>
      </pc:sldChg>
      <pc:sldChg chg="addSp delSp modSp mod modTransition modAnim">
        <pc:chgData name="Kamika Hughes" userId="5b0d912cb65d19dd" providerId="LiveId" clId="{F6E81719-546C-4DE2-B2ED-BF3CCE62C005}" dt="2022-12-18T04:04:16.616" v="244"/>
        <pc:sldMkLst>
          <pc:docMk/>
          <pc:sldMk cId="603160151" sldId="280"/>
        </pc:sldMkLst>
        <pc:picChg chg="add del mod">
          <ac:chgData name="Kamika Hughes" userId="5b0d912cb65d19dd" providerId="LiveId" clId="{F6E81719-546C-4DE2-B2ED-BF3CCE62C005}" dt="2022-12-18T04:03:02.129" v="237"/>
          <ac:picMkLst>
            <pc:docMk/>
            <pc:sldMk cId="603160151" sldId="280"/>
            <ac:picMk id="6" creationId="{F57C96A6-A07E-BFD8-383A-4C6284F83FC5}"/>
          </ac:picMkLst>
        </pc:picChg>
        <pc:picChg chg="add del mod">
          <ac:chgData name="Kamika Hughes" userId="5b0d912cb65d19dd" providerId="LiveId" clId="{F6E81719-546C-4DE2-B2ED-BF3CCE62C005}" dt="2022-12-18T04:03:33.613" v="238"/>
          <ac:picMkLst>
            <pc:docMk/>
            <pc:sldMk cId="603160151" sldId="280"/>
            <ac:picMk id="10" creationId="{59E48E17-A0CA-81D9-450E-6307304F8F96}"/>
          </ac:picMkLst>
        </pc:picChg>
        <pc:picChg chg="add del mod">
          <ac:chgData name="Kamika Hughes" userId="5b0d912cb65d19dd" providerId="LiveId" clId="{F6E81719-546C-4DE2-B2ED-BF3CCE62C005}" dt="2022-12-18T04:03:36.630" v="240"/>
          <ac:picMkLst>
            <pc:docMk/>
            <pc:sldMk cId="603160151" sldId="280"/>
            <ac:picMk id="11" creationId="{0DF90ACA-28C2-122D-D5B3-81D33C21F03C}"/>
          </ac:picMkLst>
        </pc:picChg>
        <pc:picChg chg="add del mod ord">
          <ac:chgData name="Kamika Hughes" userId="5b0d912cb65d19dd" providerId="LiveId" clId="{F6E81719-546C-4DE2-B2ED-BF3CCE62C005}" dt="2022-12-18T04:03:43.647" v="241"/>
          <ac:picMkLst>
            <pc:docMk/>
            <pc:sldMk cId="603160151" sldId="280"/>
            <ac:picMk id="14" creationId="{A89C3A24-48C2-64F9-BE31-5A12090C3ACD}"/>
          </ac:picMkLst>
        </pc:picChg>
        <pc:picChg chg="add del mod">
          <ac:chgData name="Kamika Hughes" userId="5b0d912cb65d19dd" providerId="LiveId" clId="{F6E81719-546C-4DE2-B2ED-BF3CCE62C005}" dt="2022-12-18T04:03:45.833" v="243"/>
          <ac:picMkLst>
            <pc:docMk/>
            <pc:sldMk cId="603160151" sldId="280"/>
            <ac:picMk id="15" creationId="{7446006E-4BF6-C1B1-17CF-73B9CA7B4E5D}"/>
          </ac:picMkLst>
        </pc:picChg>
        <pc:picChg chg="add del mod ord">
          <ac:chgData name="Kamika Hughes" userId="5b0d912cb65d19dd" providerId="LiveId" clId="{F6E81719-546C-4DE2-B2ED-BF3CCE62C005}" dt="2022-12-18T04:04:16.616" v="244"/>
          <ac:picMkLst>
            <pc:docMk/>
            <pc:sldMk cId="603160151" sldId="280"/>
            <ac:picMk id="18" creationId="{9A50925F-6DB8-F6BD-F63C-DD240AF1054F}"/>
          </ac:picMkLst>
        </pc:picChg>
        <pc:picChg chg="add mod">
          <ac:chgData name="Kamika Hughes" userId="5b0d912cb65d19dd" providerId="LiveId" clId="{F6E81719-546C-4DE2-B2ED-BF3CCE62C005}" dt="2022-12-18T04:04:16.616" v="244"/>
          <ac:picMkLst>
            <pc:docMk/>
            <pc:sldMk cId="603160151" sldId="280"/>
            <ac:picMk id="19" creationId="{21000694-F287-ED4A-1AC1-35CC16B3F09B}"/>
          </ac:picMkLst>
        </pc:picChg>
      </pc:sldChg>
      <pc:sldChg chg="addSp delSp modSp mod modTransition modAnim">
        <pc:chgData name="Kamika Hughes" userId="5b0d912cb65d19dd" providerId="LiveId" clId="{F6E81719-546C-4DE2-B2ED-BF3CCE62C005}" dt="2022-12-18T04:07:45.492" v="249"/>
        <pc:sldMkLst>
          <pc:docMk/>
          <pc:sldMk cId="2472886039" sldId="281"/>
        </pc:sldMkLst>
        <pc:picChg chg="add del mod">
          <ac:chgData name="Kamika Hughes" userId="5b0d912cb65d19dd" providerId="LiveId" clId="{F6E81719-546C-4DE2-B2ED-BF3CCE62C005}" dt="2022-12-18T04:07:04.831" v="248"/>
          <ac:picMkLst>
            <pc:docMk/>
            <pc:sldMk cId="2472886039" sldId="281"/>
            <ac:picMk id="11" creationId="{E8BA5A42-3FC7-9ECC-5194-B22EF125D7B1}"/>
          </ac:picMkLst>
        </pc:picChg>
        <pc:picChg chg="add del mod">
          <ac:chgData name="Kamika Hughes" userId="5b0d912cb65d19dd" providerId="LiveId" clId="{F6E81719-546C-4DE2-B2ED-BF3CCE62C005}" dt="2022-12-18T04:07:45.492" v="249"/>
          <ac:picMkLst>
            <pc:docMk/>
            <pc:sldMk cId="2472886039" sldId="281"/>
            <ac:picMk id="14" creationId="{62253EFF-1589-02EC-E783-1AAF07273C0F}"/>
          </ac:picMkLst>
        </pc:picChg>
        <pc:picChg chg="add mod">
          <ac:chgData name="Kamika Hughes" userId="5b0d912cb65d19dd" providerId="LiveId" clId="{F6E81719-546C-4DE2-B2ED-BF3CCE62C005}" dt="2022-12-18T04:07:45.492" v="249"/>
          <ac:picMkLst>
            <pc:docMk/>
            <pc:sldMk cId="2472886039" sldId="281"/>
            <ac:picMk id="15" creationId="{14FC3658-283A-D6FE-811D-2AE265A5751D}"/>
          </ac:picMkLst>
        </pc:picChg>
      </pc:sldChg>
      <pc:sldChg chg="addSp modSp">
        <pc:chgData name="Kamika Hughes" userId="5b0d912cb65d19dd" providerId="LiveId" clId="{F6E81719-546C-4DE2-B2ED-BF3CCE62C005}" dt="2022-12-18T04:09:07.111" v="250"/>
        <pc:sldMkLst>
          <pc:docMk/>
          <pc:sldMk cId="2200345643" sldId="282"/>
        </pc:sldMkLst>
        <pc:picChg chg="add mod">
          <ac:chgData name="Kamika Hughes" userId="5b0d912cb65d19dd" providerId="LiveId" clId="{F6E81719-546C-4DE2-B2ED-BF3CCE62C005}" dt="2022-12-18T04:09:07.111" v="250"/>
          <ac:picMkLst>
            <pc:docMk/>
            <pc:sldMk cId="2200345643" sldId="282"/>
            <ac:picMk id="12" creationId="{87E2A23D-757A-BD1D-2D02-EB740F97DF61}"/>
          </ac:picMkLst>
        </pc:picChg>
      </pc:sldChg>
      <pc:sldChg chg="addSp delSp modSp mod modTransition modAnim">
        <pc:chgData name="Kamika Hughes" userId="5b0d912cb65d19dd" providerId="LiveId" clId="{F6E81719-546C-4DE2-B2ED-BF3CCE62C005}" dt="2022-12-18T04:30:24.271" v="333"/>
        <pc:sldMkLst>
          <pc:docMk/>
          <pc:sldMk cId="528818465" sldId="283"/>
        </pc:sldMkLst>
        <pc:picChg chg="add del mod">
          <ac:chgData name="Kamika Hughes" userId="5b0d912cb65d19dd" providerId="LiveId" clId="{F6E81719-546C-4DE2-B2ED-BF3CCE62C005}" dt="2022-12-18T04:25:13.271" v="299"/>
          <ac:picMkLst>
            <pc:docMk/>
            <pc:sldMk cId="528818465" sldId="283"/>
            <ac:picMk id="13" creationId="{135D39BC-AEFF-1F8D-7263-DC683EC254F1}"/>
          </ac:picMkLst>
        </pc:picChg>
        <pc:picChg chg="add del mod">
          <ac:chgData name="Kamika Hughes" userId="5b0d912cb65d19dd" providerId="LiveId" clId="{F6E81719-546C-4DE2-B2ED-BF3CCE62C005}" dt="2022-12-18T04:25:25.799" v="300"/>
          <ac:picMkLst>
            <pc:docMk/>
            <pc:sldMk cId="528818465" sldId="283"/>
            <ac:picMk id="16" creationId="{4916C2A4-A855-46FB-0376-026D56D5D5B9}"/>
          </ac:picMkLst>
        </pc:picChg>
        <pc:picChg chg="add del mod">
          <ac:chgData name="Kamika Hughes" userId="5b0d912cb65d19dd" providerId="LiveId" clId="{F6E81719-546C-4DE2-B2ED-BF3CCE62C005}" dt="2022-12-18T04:26:07.250" v="302"/>
          <ac:picMkLst>
            <pc:docMk/>
            <pc:sldMk cId="528818465" sldId="283"/>
            <ac:picMk id="17" creationId="{D9416F43-73DC-F626-C499-73D4BDDE1F16}"/>
          </ac:picMkLst>
        </pc:picChg>
        <pc:picChg chg="add del mod ord">
          <ac:chgData name="Kamika Hughes" userId="5b0d912cb65d19dd" providerId="LiveId" clId="{F6E81719-546C-4DE2-B2ED-BF3CCE62C005}" dt="2022-12-18T04:26:28.845" v="303"/>
          <ac:picMkLst>
            <pc:docMk/>
            <pc:sldMk cId="528818465" sldId="283"/>
            <ac:picMk id="20" creationId="{71E5E6B0-0C8B-8335-B955-F5214358B1DA}"/>
          </ac:picMkLst>
        </pc:picChg>
        <pc:picChg chg="add del mod">
          <ac:chgData name="Kamika Hughes" userId="5b0d912cb65d19dd" providerId="LiveId" clId="{F6E81719-546C-4DE2-B2ED-BF3CCE62C005}" dt="2022-12-18T04:26:44.049" v="305"/>
          <ac:picMkLst>
            <pc:docMk/>
            <pc:sldMk cId="528818465" sldId="283"/>
            <ac:picMk id="21" creationId="{794EBED5-C14D-CBC1-A19F-0AB54B2FDD27}"/>
          </ac:picMkLst>
        </pc:picChg>
        <pc:picChg chg="add del mod ord">
          <ac:chgData name="Kamika Hughes" userId="5b0d912cb65d19dd" providerId="LiveId" clId="{F6E81719-546C-4DE2-B2ED-BF3CCE62C005}" dt="2022-12-18T04:27:10.204" v="306"/>
          <ac:picMkLst>
            <pc:docMk/>
            <pc:sldMk cId="528818465" sldId="283"/>
            <ac:picMk id="24" creationId="{380C08CE-95F2-BBBD-3690-A140F0780A24}"/>
          </ac:picMkLst>
        </pc:picChg>
        <pc:picChg chg="add del mod">
          <ac:chgData name="Kamika Hughes" userId="5b0d912cb65d19dd" providerId="LiveId" clId="{F6E81719-546C-4DE2-B2ED-BF3CCE62C005}" dt="2022-12-18T04:27:14.301" v="308"/>
          <ac:picMkLst>
            <pc:docMk/>
            <pc:sldMk cId="528818465" sldId="283"/>
            <ac:picMk id="25" creationId="{EA7FEADD-3A3F-5ABE-C7ED-FEFD65EFE844}"/>
          </ac:picMkLst>
        </pc:picChg>
        <pc:picChg chg="add del mod ord">
          <ac:chgData name="Kamika Hughes" userId="5b0d912cb65d19dd" providerId="LiveId" clId="{F6E81719-546C-4DE2-B2ED-BF3CCE62C005}" dt="2022-12-18T04:27:35.185" v="309"/>
          <ac:picMkLst>
            <pc:docMk/>
            <pc:sldMk cId="528818465" sldId="283"/>
            <ac:picMk id="28" creationId="{34D9BAFD-5874-588E-248A-A6636FB0E2F3}"/>
          </ac:picMkLst>
        </pc:picChg>
        <pc:picChg chg="add del mod">
          <ac:chgData name="Kamika Hughes" userId="5b0d912cb65d19dd" providerId="LiveId" clId="{F6E81719-546C-4DE2-B2ED-BF3CCE62C005}" dt="2022-12-18T04:27:41.127" v="311"/>
          <ac:picMkLst>
            <pc:docMk/>
            <pc:sldMk cId="528818465" sldId="283"/>
            <ac:picMk id="29" creationId="{784643F0-FA65-F555-2CAE-8FEB498B108D}"/>
          </ac:picMkLst>
        </pc:picChg>
        <pc:picChg chg="add del mod ord">
          <ac:chgData name="Kamika Hughes" userId="5b0d912cb65d19dd" providerId="LiveId" clId="{F6E81719-546C-4DE2-B2ED-BF3CCE62C005}" dt="2022-12-18T04:28:07.512" v="312"/>
          <ac:picMkLst>
            <pc:docMk/>
            <pc:sldMk cId="528818465" sldId="283"/>
            <ac:picMk id="32" creationId="{059DED03-7C69-AFE7-21E6-12D32D290FDA}"/>
          </ac:picMkLst>
        </pc:picChg>
        <pc:picChg chg="add del mod">
          <ac:chgData name="Kamika Hughes" userId="5b0d912cb65d19dd" providerId="LiveId" clId="{F6E81719-546C-4DE2-B2ED-BF3CCE62C005}" dt="2022-12-18T04:28:10.297" v="314"/>
          <ac:picMkLst>
            <pc:docMk/>
            <pc:sldMk cId="528818465" sldId="283"/>
            <ac:picMk id="33" creationId="{1A9BD442-6099-053A-0BB1-3477A1FC42C1}"/>
          </ac:picMkLst>
        </pc:picChg>
        <pc:picChg chg="add del mod ord">
          <ac:chgData name="Kamika Hughes" userId="5b0d912cb65d19dd" providerId="LiveId" clId="{F6E81719-546C-4DE2-B2ED-BF3CCE62C005}" dt="2022-12-18T04:28:32.882" v="315"/>
          <ac:picMkLst>
            <pc:docMk/>
            <pc:sldMk cId="528818465" sldId="283"/>
            <ac:picMk id="36" creationId="{32DE8F12-1CB0-D6A4-31C4-CAF58CFBCD58}"/>
          </ac:picMkLst>
        </pc:picChg>
        <pc:picChg chg="add del mod">
          <ac:chgData name="Kamika Hughes" userId="5b0d912cb65d19dd" providerId="LiveId" clId="{F6E81719-546C-4DE2-B2ED-BF3CCE62C005}" dt="2022-12-18T04:28:37.091" v="317"/>
          <ac:picMkLst>
            <pc:docMk/>
            <pc:sldMk cId="528818465" sldId="283"/>
            <ac:picMk id="37" creationId="{C7C7E1A6-BDB6-0D85-4EC2-D33E87F66739}"/>
          </ac:picMkLst>
        </pc:picChg>
        <pc:picChg chg="add del mod ord">
          <ac:chgData name="Kamika Hughes" userId="5b0d912cb65d19dd" providerId="LiveId" clId="{F6E81719-546C-4DE2-B2ED-BF3CCE62C005}" dt="2022-12-18T04:28:45.751" v="318"/>
          <ac:picMkLst>
            <pc:docMk/>
            <pc:sldMk cId="528818465" sldId="283"/>
            <ac:picMk id="40" creationId="{81510AFA-2B62-C892-0D96-4B519295EF5C}"/>
          </ac:picMkLst>
        </pc:picChg>
        <pc:picChg chg="add del mod">
          <ac:chgData name="Kamika Hughes" userId="5b0d912cb65d19dd" providerId="LiveId" clId="{F6E81719-546C-4DE2-B2ED-BF3CCE62C005}" dt="2022-12-18T04:28:47.999" v="320"/>
          <ac:picMkLst>
            <pc:docMk/>
            <pc:sldMk cId="528818465" sldId="283"/>
            <ac:picMk id="41" creationId="{E8F6691A-85A8-EE24-1D1C-9DBC5C7F87A1}"/>
          </ac:picMkLst>
        </pc:picChg>
        <pc:picChg chg="add del mod ord">
          <ac:chgData name="Kamika Hughes" userId="5b0d912cb65d19dd" providerId="LiveId" clId="{F6E81719-546C-4DE2-B2ED-BF3CCE62C005}" dt="2022-12-18T04:29:04.453" v="321"/>
          <ac:picMkLst>
            <pc:docMk/>
            <pc:sldMk cId="528818465" sldId="283"/>
            <ac:picMk id="44" creationId="{26BFEEC9-6ED4-9EF3-BC43-DB496D1F353B}"/>
          </ac:picMkLst>
        </pc:picChg>
        <pc:picChg chg="add del mod">
          <ac:chgData name="Kamika Hughes" userId="5b0d912cb65d19dd" providerId="LiveId" clId="{F6E81719-546C-4DE2-B2ED-BF3CCE62C005}" dt="2022-12-18T04:29:08.373" v="323"/>
          <ac:picMkLst>
            <pc:docMk/>
            <pc:sldMk cId="528818465" sldId="283"/>
            <ac:picMk id="45" creationId="{3A0F2558-F608-EA6C-D697-6722C9471522}"/>
          </ac:picMkLst>
        </pc:picChg>
        <pc:picChg chg="add del mod ord">
          <ac:chgData name="Kamika Hughes" userId="5b0d912cb65d19dd" providerId="LiveId" clId="{F6E81719-546C-4DE2-B2ED-BF3CCE62C005}" dt="2022-12-18T04:29:26.256" v="324"/>
          <ac:picMkLst>
            <pc:docMk/>
            <pc:sldMk cId="528818465" sldId="283"/>
            <ac:picMk id="48" creationId="{9EDF8714-8EB5-EDDC-5B14-7E7EF5910184}"/>
          </ac:picMkLst>
        </pc:picChg>
        <pc:picChg chg="add del mod">
          <ac:chgData name="Kamika Hughes" userId="5b0d912cb65d19dd" providerId="LiveId" clId="{F6E81719-546C-4DE2-B2ED-BF3CCE62C005}" dt="2022-12-18T04:29:34.985" v="326"/>
          <ac:picMkLst>
            <pc:docMk/>
            <pc:sldMk cId="528818465" sldId="283"/>
            <ac:picMk id="49" creationId="{B871A0EF-9AE1-7CBC-4101-2AF924BA1810}"/>
          </ac:picMkLst>
        </pc:picChg>
        <pc:picChg chg="add del mod ord">
          <ac:chgData name="Kamika Hughes" userId="5b0d912cb65d19dd" providerId="LiveId" clId="{F6E81719-546C-4DE2-B2ED-BF3CCE62C005}" dt="2022-12-18T04:29:54.713" v="327"/>
          <ac:picMkLst>
            <pc:docMk/>
            <pc:sldMk cId="528818465" sldId="283"/>
            <ac:picMk id="52" creationId="{20CD7E49-C86F-49A3-8BF5-2AB48DFA83C2}"/>
          </ac:picMkLst>
        </pc:picChg>
        <pc:picChg chg="add del mod">
          <ac:chgData name="Kamika Hughes" userId="5b0d912cb65d19dd" providerId="LiveId" clId="{F6E81719-546C-4DE2-B2ED-BF3CCE62C005}" dt="2022-12-18T04:29:57.744" v="329"/>
          <ac:picMkLst>
            <pc:docMk/>
            <pc:sldMk cId="528818465" sldId="283"/>
            <ac:picMk id="53" creationId="{9E6E41CE-F3E2-2FD1-ADE8-5896E149F665}"/>
          </ac:picMkLst>
        </pc:picChg>
        <pc:picChg chg="add del mod ord">
          <ac:chgData name="Kamika Hughes" userId="5b0d912cb65d19dd" providerId="LiveId" clId="{F6E81719-546C-4DE2-B2ED-BF3CCE62C005}" dt="2022-12-18T04:30:07.097" v="330"/>
          <ac:picMkLst>
            <pc:docMk/>
            <pc:sldMk cId="528818465" sldId="283"/>
            <ac:picMk id="56" creationId="{B4017596-3B24-0940-CFCF-159620C9D8DE}"/>
          </ac:picMkLst>
        </pc:picChg>
        <pc:picChg chg="add del mod">
          <ac:chgData name="Kamika Hughes" userId="5b0d912cb65d19dd" providerId="LiveId" clId="{F6E81719-546C-4DE2-B2ED-BF3CCE62C005}" dt="2022-12-18T04:30:09.476" v="332"/>
          <ac:picMkLst>
            <pc:docMk/>
            <pc:sldMk cId="528818465" sldId="283"/>
            <ac:picMk id="57" creationId="{A9855F3D-D485-C759-103B-F8178EB1EBF6}"/>
          </ac:picMkLst>
        </pc:picChg>
        <pc:picChg chg="add del mod ord">
          <ac:chgData name="Kamika Hughes" userId="5b0d912cb65d19dd" providerId="LiveId" clId="{F6E81719-546C-4DE2-B2ED-BF3CCE62C005}" dt="2022-12-18T04:30:24.271" v="333"/>
          <ac:picMkLst>
            <pc:docMk/>
            <pc:sldMk cId="528818465" sldId="283"/>
            <ac:picMk id="60" creationId="{DE2B9057-757A-71E2-08D4-E1B46531213A}"/>
          </ac:picMkLst>
        </pc:picChg>
        <pc:picChg chg="add mod">
          <ac:chgData name="Kamika Hughes" userId="5b0d912cb65d19dd" providerId="LiveId" clId="{F6E81719-546C-4DE2-B2ED-BF3CCE62C005}" dt="2022-12-18T04:30:24.271" v="333"/>
          <ac:picMkLst>
            <pc:docMk/>
            <pc:sldMk cId="528818465" sldId="283"/>
            <ac:picMk id="61" creationId="{7340CABB-3041-3B5B-6A78-6ED3C14AE918}"/>
          </ac:picMkLst>
        </pc:picChg>
      </pc:sldChg>
      <pc:sldChg chg="addSp delSp modSp mod modTransition modAnim">
        <pc:chgData name="Kamika Hughes" userId="5b0d912cb65d19dd" providerId="LiveId" clId="{F6E81719-546C-4DE2-B2ED-BF3CCE62C005}" dt="2022-12-18T04:32:17.141" v="343"/>
        <pc:sldMkLst>
          <pc:docMk/>
          <pc:sldMk cId="1901993304" sldId="284"/>
        </pc:sldMkLst>
        <pc:picChg chg="add del mod">
          <ac:chgData name="Kamika Hughes" userId="5b0d912cb65d19dd" providerId="LiveId" clId="{F6E81719-546C-4DE2-B2ED-BF3CCE62C005}" dt="2022-12-18T04:31:05.777" v="336"/>
          <ac:picMkLst>
            <pc:docMk/>
            <pc:sldMk cId="1901993304" sldId="284"/>
            <ac:picMk id="8" creationId="{193063AD-588E-85DE-C73B-500DCE1C4464}"/>
          </ac:picMkLst>
        </pc:picChg>
        <pc:picChg chg="add del mod">
          <ac:chgData name="Kamika Hughes" userId="5b0d912cb65d19dd" providerId="LiveId" clId="{F6E81719-546C-4DE2-B2ED-BF3CCE62C005}" dt="2022-12-18T04:31:28.594" v="337"/>
          <ac:picMkLst>
            <pc:docMk/>
            <pc:sldMk cId="1901993304" sldId="284"/>
            <ac:picMk id="13" creationId="{E9D6D587-6E63-FC21-3564-C876C69BAEDC}"/>
          </ac:picMkLst>
        </pc:picChg>
        <pc:picChg chg="add del mod">
          <ac:chgData name="Kamika Hughes" userId="5b0d912cb65d19dd" providerId="LiveId" clId="{F6E81719-546C-4DE2-B2ED-BF3CCE62C005}" dt="2022-12-18T04:31:31.306" v="339"/>
          <ac:picMkLst>
            <pc:docMk/>
            <pc:sldMk cId="1901993304" sldId="284"/>
            <ac:picMk id="14" creationId="{4CCCB77E-7FFE-8B0E-D808-AE0E56582BBA}"/>
          </ac:picMkLst>
        </pc:picChg>
        <pc:picChg chg="add del mod ord">
          <ac:chgData name="Kamika Hughes" userId="5b0d912cb65d19dd" providerId="LiveId" clId="{F6E81719-546C-4DE2-B2ED-BF3CCE62C005}" dt="2022-12-18T04:31:50.224" v="340"/>
          <ac:picMkLst>
            <pc:docMk/>
            <pc:sldMk cId="1901993304" sldId="284"/>
            <ac:picMk id="18" creationId="{E2AD9C89-ED4F-0149-F142-4A7AFA8823C3}"/>
          </ac:picMkLst>
        </pc:picChg>
        <pc:picChg chg="add del mod">
          <ac:chgData name="Kamika Hughes" userId="5b0d912cb65d19dd" providerId="LiveId" clId="{F6E81719-546C-4DE2-B2ED-BF3CCE62C005}" dt="2022-12-18T04:31:52.776" v="342"/>
          <ac:picMkLst>
            <pc:docMk/>
            <pc:sldMk cId="1901993304" sldId="284"/>
            <ac:picMk id="20" creationId="{BD2770DF-3E85-1692-FB95-44888F024968}"/>
          </ac:picMkLst>
        </pc:picChg>
        <pc:picChg chg="add del mod ord">
          <ac:chgData name="Kamika Hughes" userId="5b0d912cb65d19dd" providerId="LiveId" clId="{F6E81719-546C-4DE2-B2ED-BF3CCE62C005}" dt="2022-12-18T04:32:17.141" v="343"/>
          <ac:picMkLst>
            <pc:docMk/>
            <pc:sldMk cId="1901993304" sldId="284"/>
            <ac:picMk id="23" creationId="{9D15ECF5-7D7D-8C9E-D89B-2AB85973C01C}"/>
          </ac:picMkLst>
        </pc:picChg>
        <pc:picChg chg="add mod">
          <ac:chgData name="Kamika Hughes" userId="5b0d912cb65d19dd" providerId="LiveId" clId="{F6E81719-546C-4DE2-B2ED-BF3CCE62C005}" dt="2022-12-18T04:32:17.141" v="343"/>
          <ac:picMkLst>
            <pc:docMk/>
            <pc:sldMk cId="1901993304" sldId="284"/>
            <ac:picMk id="24" creationId="{73DC952F-0967-B3B0-151E-D1009E8694F3}"/>
          </ac:picMkLst>
        </pc:picChg>
      </pc:sldChg>
      <pc:sldChg chg="addSp delSp modSp mod modTransition modAnim">
        <pc:chgData name="Kamika Hughes" userId="5b0d912cb65d19dd" providerId="LiveId" clId="{F6E81719-546C-4DE2-B2ED-BF3CCE62C005}" dt="2022-12-18T04:34:21.294" v="357"/>
        <pc:sldMkLst>
          <pc:docMk/>
          <pc:sldMk cId="2079047084" sldId="285"/>
        </pc:sldMkLst>
        <pc:picChg chg="add del mod">
          <ac:chgData name="Kamika Hughes" userId="5b0d912cb65d19dd" providerId="LiveId" clId="{F6E81719-546C-4DE2-B2ED-BF3CCE62C005}" dt="2022-12-18T04:33:15.799" v="347"/>
          <ac:picMkLst>
            <pc:docMk/>
            <pc:sldMk cId="2079047084" sldId="285"/>
            <ac:picMk id="7" creationId="{C2ADDA9B-951B-1B19-F35F-B997EBE306A4}"/>
          </ac:picMkLst>
        </pc:picChg>
        <pc:picChg chg="add del mod">
          <ac:chgData name="Kamika Hughes" userId="5b0d912cb65d19dd" providerId="LiveId" clId="{F6E81719-546C-4DE2-B2ED-BF3CCE62C005}" dt="2022-12-18T04:33:29.169" v="348"/>
          <ac:picMkLst>
            <pc:docMk/>
            <pc:sldMk cId="2079047084" sldId="285"/>
            <ac:picMk id="10" creationId="{5D2C221F-8747-8E0F-276B-E92148600BF1}"/>
          </ac:picMkLst>
        </pc:picChg>
        <pc:picChg chg="add del mod">
          <ac:chgData name="Kamika Hughes" userId="5b0d912cb65d19dd" providerId="LiveId" clId="{F6E81719-546C-4DE2-B2ED-BF3CCE62C005}" dt="2022-12-18T04:33:32.604" v="350"/>
          <ac:picMkLst>
            <pc:docMk/>
            <pc:sldMk cId="2079047084" sldId="285"/>
            <ac:picMk id="11" creationId="{7CE0FACA-F052-49FB-D2AF-4AD38E48D54E}"/>
          </ac:picMkLst>
        </pc:picChg>
        <pc:picChg chg="add del mod ord">
          <ac:chgData name="Kamika Hughes" userId="5b0d912cb65d19dd" providerId="LiveId" clId="{F6E81719-546C-4DE2-B2ED-BF3CCE62C005}" dt="2022-12-18T04:33:44.896" v="351"/>
          <ac:picMkLst>
            <pc:docMk/>
            <pc:sldMk cId="2079047084" sldId="285"/>
            <ac:picMk id="14" creationId="{CB70591A-2A21-CE29-B4C2-72D5D66F44D0}"/>
          </ac:picMkLst>
        </pc:picChg>
        <pc:picChg chg="add del mod">
          <ac:chgData name="Kamika Hughes" userId="5b0d912cb65d19dd" providerId="LiveId" clId="{F6E81719-546C-4DE2-B2ED-BF3CCE62C005}" dt="2022-12-18T04:33:47.086" v="353"/>
          <ac:picMkLst>
            <pc:docMk/>
            <pc:sldMk cId="2079047084" sldId="285"/>
            <ac:picMk id="15" creationId="{7D548CAF-338F-BDFF-6757-51A9D681F4C6}"/>
          </ac:picMkLst>
        </pc:picChg>
        <pc:picChg chg="add del mod ord">
          <ac:chgData name="Kamika Hughes" userId="5b0d912cb65d19dd" providerId="LiveId" clId="{F6E81719-546C-4DE2-B2ED-BF3CCE62C005}" dt="2022-12-18T04:34:05.103" v="354"/>
          <ac:picMkLst>
            <pc:docMk/>
            <pc:sldMk cId="2079047084" sldId="285"/>
            <ac:picMk id="18" creationId="{71B1F7EC-694C-EBC9-198E-E2424B79E804}"/>
          </ac:picMkLst>
        </pc:picChg>
        <pc:picChg chg="add del mod">
          <ac:chgData name="Kamika Hughes" userId="5b0d912cb65d19dd" providerId="LiveId" clId="{F6E81719-546C-4DE2-B2ED-BF3CCE62C005}" dt="2022-12-18T04:34:07.495" v="356"/>
          <ac:picMkLst>
            <pc:docMk/>
            <pc:sldMk cId="2079047084" sldId="285"/>
            <ac:picMk id="19" creationId="{C23EB62C-2D5A-7D03-1997-97D4E81FF63F}"/>
          </ac:picMkLst>
        </pc:picChg>
        <pc:picChg chg="add del mod ord">
          <ac:chgData name="Kamika Hughes" userId="5b0d912cb65d19dd" providerId="LiveId" clId="{F6E81719-546C-4DE2-B2ED-BF3CCE62C005}" dt="2022-12-18T04:34:21.294" v="357"/>
          <ac:picMkLst>
            <pc:docMk/>
            <pc:sldMk cId="2079047084" sldId="285"/>
            <ac:picMk id="22" creationId="{5F63E76C-3954-E3F0-6378-4B7740DB64B1}"/>
          </ac:picMkLst>
        </pc:picChg>
        <pc:picChg chg="add mod">
          <ac:chgData name="Kamika Hughes" userId="5b0d912cb65d19dd" providerId="LiveId" clId="{F6E81719-546C-4DE2-B2ED-BF3CCE62C005}" dt="2022-12-18T04:34:21.294" v="357"/>
          <ac:picMkLst>
            <pc:docMk/>
            <pc:sldMk cId="2079047084" sldId="285"/>
            <ac:picMk id="23" creationId="{8894B3C6-A406-B6CE-429E-6631D65140E5}"/>
          </ac:picMkLst>
        </pc:picChg>
      </pc:sldChg>
      <pc:sldChg chg="addSp modSp">
        <pc:chgData name="Kamika Hughes" userId="5b0d912cb65d19dd" providerId="LiveId" clId="{F6E81719-546C-4DE2-B2ED-BF3CCE62C005}" dt="2022-12-18T04:32:45.836" v="344"/>
        <pc:sldMkLst>
          <pc:docMk/>
          <pc:sldMk cId="540176679" sldId="286"/>
        </pc:sldMkLst>
        <pc:picChg chg="add mod">
          <ac:chgData name="Kamika Hughes" userId="5b0d912cb65d19dd" providerId="LiveId" clId="{F6E81719-546C-4DE2-B2ED-BF3CCE62C005}" dt="2022-12-18T04:32:45.836" v="344"/>
          <ac:picMkLst>
            <pc:docMk/>
            <pc:sldMk cId="540176679" sldId="286"/>
            <ac:picMk id="8" creationId="{73821A5E-0386-777D-551F-5E207CB9B47B}"/>
          </ac:picMkLst>
        </pc:picChg>
      </pc:sldChg>
      <pc:sldChg chg="addSp modSp new mod ord">
        <pc:chgData name="Kamika Hughes" userId="5b0d912cb65d19dd" providerId="LiveId" clId="{F6E81719-546C-4DE2-B2ED-BF3CCE62C005}" dt="2022-12-18T04:55:39.434" v="666"/>
        <pc:sldMkLst>
          <pc:docMk/>
          <pc:sldMk cId="2952173092" sldId="287"/>
        </pc:sldMkLst>
        <pc:spChg chg="mod">
          <ac:chgData name="Kamika Hughes" userId="5b0d912cb65d19dd" providerId="LiveId" clId="{F6E81719-546C-4DE2-B2ED-BF3CCE62C005}" dt="2022-12-18T04:55:01.939" v="665" actId="20577"/>
          <ac:spMkLst>
            <pc:docMk/>
            <pc:sldMk cId="2952173092" sldId="287"/>
            <ac:spMk id="3" creationId="{D124A17A-3B42-AAD9-9F99-E7406ED0E876}"/>
          </ac:spMkLst>
        </pc:spChg>
        <pc:spChg chg="mod">
          <ac:chgData name="Kamika Hughes" userId="5b0d912cb65d19dd" providerId="LiveId" clId="{F6E81719-546C-4DE2-B2ED-BF3CCE62C005}" dt="2022-12-18T03:33:11.878" v="18" actId="20577"/>
          <ac:spMkLst>
            <pc:docMk/>
            <pc:sldMk cId="2952173092" sldId="287"/>
            <ac:spMk id="4" creationId="{54B85D2A-F699-9AE1-70C8-762996803CF6}"/>
          </ac:spMkLst>
        </pc:spChg>
        <pc:picChg chg="add mod">
          <ac:chgData name="Kamika Hughes" userId="5b0d912cb65d19dd" providerId="LiveId" clId="{F6E81719-546C-4DE2-B2ED-BF3CCE62C005}" dt="2022-12-18T04:55:39.434" v="666"/>
          <ac:picMkLst>
            <pc:docMk/>
            <pc:sldMk cId="2952173092" sldId="287"/>
            <ac:picMk id="11" creationId="{8EF17605-ED63-6389-ADF6-92A43C69392D}"/>
          </ac:picMkLst>
        </pc:picChg>
      </pc:sldChg>
      <pc:sldChg chg="addSp delSp modSp new mod ord modTransition modClrScheme modAnim chgLayout">
        <pc:chgData name="Kamika Hughes" userId="5b0d912cb65d19dd" providerId="LiveId" clId="{F6E81719-546C-4DE2-B2ED-BF3CCE62C005}" dt="2022-12-18T04:24:37.629" v="296"/>
        <pc:sldMkLst>
          <pc:docMk/>
          <pc:sldMk cId="2759538030" sldId="288"/>
        </pc:sldMkLst>
        <pc:spChg chg="del mod ord">
          <ac:chgData name="Kamika Hughes" userId="5b0d912cb65d19dd" providerId="LiveId" clId="{F6E81719-546C-4DE2-B2ED-BF3CCE62C005}" dt="2022-12-18T03:40:09.886" v="196" actId="700"/>
          <ac:spMkLst>
            <pc:docMk/>
            <pc:sldMk cId="2759538030" sldId="288"/>
            <ac:spMk id="2" creationId="{57C3481F-648E-9D01-A11C-EED35910F5C0}"/>
          </ac:spMkLst>
        </pc:spChg>
        <pc:spChg chg="mod ord">
          <ac:chgData name="Kamika Hughes" userId="5b0d912cb65d19dd" providerId="LiveId" clId="{F6E81719-546C-4DE2-B2ED-BF3CCE62C005}" dt="2022-12-18T03:40:09.886" v="196" actId="700"/>
          <ac:spMkLst>
            <pc:docMk/>
            <pc:sldMk cId="2759538030" sldId="288"/>
            <ac:spMk id="3" creationId="{9055ABF2-0D28-36DB-A631-2FAAAC54F340}"/>
          </ac:spMkLst>
        </pc:spChg>
        <pc:spChg chg="add mod ord">
          <ac:chgData name="Kamika Hughes" userId="5b0d912cb65d19dd" providerId="LiveId" clId="{F6E81719-546C-4DE2-B2ED-BF3CCE62C005}" dt="2022-12-18T03:40:28.307" v="206" actId="20577"/>
          <ac:spMkLst>
            <pc:docMk/>
            <pc:sldMk cId="2759538030" sldId="288"/>
            <ac:spMk id="4" creationId="{C0AD1619-8DC8-F2E8-A162-C100CA805487}"/>
          </ac:spMkLst>
        </pc:spChg>
        <pc:spChg chg="add del mod ord">
          <ac:chgData name="Kamika Hughes" userId="5b0d912cb65d19dd" providerId="LiveId" clId="{F6E81719-546C-4DE2-B2ED-BF3CCE62C005}" dt="2022-12-18T03:40:21.117" v="197" actId="22"/>
          <ac:spMkLst>
            <pc:docMk/>
            <pc:sldMk cId="2759538030" sldId="288"/>
            <ac:spMk id="5" creationId="{CDFC62C0-F4D9-F77E-18B4-A9BEDC67612E}"/>
          </ac:spMkLst>
        </pc:spChg>
        <pc:picChg chg="add mod ord">
          <ac:chgData name="Kamika Hughes" userId="5b0d912cb65d19dd" providerId="LiveId" clId="{F6E81719-546C-4DE2-B2ED-BF3CCE62C005}" dt="2022-12-18T03:40:21.117" v="197" actId="22"/>
          <ac:picMkLst>
            <pc:docMk/>
            <pc:sldMk cId="2759538030" sldId="288"/>
            <ac:picMk id="7" creationId="{F0516F0D-1893-101D-0BBB-11028CB953C6}"/>
          </ac:picMkLst>
        </pc:picChg>
        <pc:picChg chg="add del mod">
          <ac:chgData name="Kamika Hughes" userId="5b0d912cb65d19dd" providerId="LiveId" clId="{F6E81719-546C-4DE2-B2ED-BF3CCE62C005}" dt="2022-12-18T04:22:00.649" v="283"/>
          <ac:picMkLst>
            <pc:docMk/>
            <pc:sldMk cId="2759538030" sldId="288"/>
            <ac:picMk id="16" creationId="{14E65581-4A8B-6A84-1223-51209C296A01}"/>
          </ac:picMkLst>
        </pc:picChg>
        <pc:picChg chg="add del mod">
          <ac:chgData name="Kamika Hughes" userId="5b0d912cb65d19dd" providerId="LiveId" clId="{F6E81719-546C-4DE2-B2ED-BF3CCE62C005}" dt="2022-12-18T04:22:29.094" v="284"/>
          <ac:picMkLst>
            <pc:docMk/>
            <pc:sldMk cId="2759538030" sldId="288"/>
            <ac:picMk id="19" creationId="{8DAAB2C0-ADDD-6319-B11C-46C154C0CFA6}"/>
          </ac:picMkLst>
        </pc:picChg>
        <pc:picChg chg="add del mod">
          <ac:chgData name="Kamika Hughes" userId="5b0d912cb65d19dd" providerId="LiveId" clId="{F6E81719-546C-4DE2-B2ED-BF3CCE62C005}" dt="2022-12-18T04:22:32.126" v="286"/>
          <ac:picMkLst>
            <pc:docMk/>
            <pc:sldMk cId="2759538030" sldId="288"/>
            <ac:picMk id="20" creationId="{18552EBD-3F1B-0DF2-060E-736AB01A8B87}"/>
          </ac:picMkLst>
        </pc:picChg>
        <pc:picChg chg="add del mod ord">
          <ac:chgData name="Kamika Hughes" userId="5b0d912cb65d19dd" providerId="LiveId" clId="{F6E81719-546C-4DE2-B2ED-BF3CCE62C005}" dt="2022-12-18T04:23:04.920" v="287"/>
          <ac:picMkLst>
            <pc:docMk/>
            <pc:sldMk cId="2759538030" sldId="288"/>
            <ac:picMk id="23" creationId="{B1114707-0059-4D0E-EF57-EBA2FE980F2B}"/>
          </ac:picMkLst>
        </pc:picChg>
        <pc:picChg chg="add del mod">
          <ac:chgData name="Kamika Hughes" userId="5b0d912cb65d19dd" providerId="LiveId" clId="{F6E81719-546C-4DE2-B2ED-BF3CCE62C005}" dt="2022-12-18T04:23:07.411" v="289"/>
          <ac:picMkLst>
            <pc:docMk/>
            <pc:sldMk cId="2759538030" sldId="288"/>
            <ac:picMk id="24" creationId="{2F5FAD45-05F6-4BDE-0886-1E439109BF01}"/>
          </ac:picMkLst>
        </pc:picChg>
        <pc:picChg chg="add del mod ord">
          <ac:chgData name="Kamika Hughes" userId="5b0d912cb65d19dd" providerId="LiveId" clId="{F6E81719-546C-4DE2-B2ED-BF3CCE62C005}" dt="2022-12-18T04:23:32.995" v="290"/>
          <ac:picMkLst>
            <pc:docMk/>
            <pc:sldMk cId="2759538030" sldId="288"/>
            <ac:picMk id="27" creationId="{CA148146-8909-F769-BF7E-537A98CF8FD7}"/>
          </ac:picMkLst>
        </pc:picChg>
        <pc:picChg chg="add del mod">
          <ac:chgData name="Kamika Hughes" userId="5b0d912cb65d19dd" providerId="LiveId" clId="{F6E81719-546C-4DE2-B2ED-BF3CCE62C005}" dt="2022-12-18T04:23:35.500" v="292"/>
          <ac:picMkLst>
            <pc:docMk/>
            <pc:sldMk cId="2759538030" sldId="288"/>
            <ac:picMk id="28" creationId="{2ACDD327-5C62-6F8F-CEE5-F087A2D7B4B6}"/>
          </ac:picMkLst>
        </pc:picChg>
        <pc:picChg chg="add del mod ord">
          <ac:chgData name="Kamika Hughes" userId="5b0d912cb65d19dd" providerId="LiveId" clId="{F6E81719-546C-4DE2-B2ED-BF3CCE62C005}" dt="2022-12-18T04:24:05.575" v="293"/>
          <ac:picMkLst>
            <pc:docMk/>
            <pc:sldMk cId="2759538030" sldId="288"/>
            <ac:picMk id="31" creationId="{E3E34843-4183-5B9A-A5E5-E0DA7300B880}"/>
          </ac:picMkLst>
        </pc:picChg>
        <pc:picChg chg="add del mod">
          <ac:chgData name="Kamika Hughes" userId="5b0d912cb65d19dd" providerId="LiveId" clId="{F6E81719-546C-4DE2-B2ED-BF3CCE62C005}" dt="2022-12-18T04:24:08.115" v="295"/>
          <ac:picMkLst>
            <pc:docMk/>
            <pc:sldMk cId="2759538030" sldId="288"/>
            <ac:picMk id="32" creationId="{919BBA15-2E38-2C5F-ADC7-40C48700C558}"/>
          </ac:picMkLst>
        </pc:picChg>
        <pc:picChg chg="add del mod ord">
          <ac:chgData name="Kamika Hughes" userId="5b0d912cb65d19dd" providerId="LiveId" clId="{F6E81719-546C-4DE2-B2ED-BF3CCE62C005}" dt="2022-12-18T04:24:37.629" v="296"/>
          <ac:picMkLst>
            <pc:docMk/>
            <pc:sldMk cId="2759538030" sldId="288"/>
            <ac:picMk id="35" creationId="{3CA1EEDD-05AD-21B7-EC0D-B6A936A801F8}"/>
          </ac:picMkLst>
        </pc:picChg>
        <pc:picChg chg="add mod">
          <ac:chgData name="Kamika Hughes" userId="5b0d912cb65d19dd" providerId="LiveId" clId="{F6E81719-546C-4DE2-B2ED-BF3CCE62C005}" dt="2022-12-18T04:24:37.629" v="296"/>
          <ac:picMkLst>
            <pc:docMk/>
            <pc:sldMk cId="2759538030" sldId="288"/>
            <ac:picMk id="36" creationId="{8266944F-1354-AB27-3DFE-80B1B53B90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12/17/2022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3081186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notice the original prediction and model score was less than anticipated so we made some adjustments to help increase the algorithm’s score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353017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3055977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12/17/2022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media" Target="../media/media15.m4a"/><Relationship Id="rId7" Type="http://schemas.openxmlformats.org/officeDocument/2006/relationships/image" Target="../media/image10.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5.png"/><Relationship Id="rId5" Type="http://schemas.openxmlformats.org/officeDocument/2006/relationships/slideLayout" Target="../slideLayouts/slideLayout14.xml"/><Relationship Id="rId4" Type="http://schemas.openxmlformats.org/officeDocument/2006/relationships/audio" Target="../media/media15.m4a"/></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7.svg"/><Relationship Id="rId11" Type="http://schemas.openxmlformats.org/officeDocument/2006/relationships/image" Target="../media/image10.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notesSlide" Target="../notesSlides/notesSlide7.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143500" cy="2090808"/>
          </a:xfrm>
        </p:spPr>
        <p:txBody>
          <a:bodyPr anchor="b">
            <a:normAutofit fontScale="90000"/>
          </a:bodyPr>
          <a:lstStyle/>
          <a:p>
            <a:r>
              <a:rPr lang="en-US" dirty="0"/>
              <a:t>Boston Home Pricing Prediction</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503167"/>
          </a:xfrm>
        </p:spPr>
        <p:txBody>
          <a:bodyPr>
            <a:noAutofit/>
          </a:bodyPr>
          <a:lstStyle/>
          <a:p>
            <a:r>
              <a:rPr lang="en-US" sz="1400" dirty="0"/>
              <a:t>By: </a:t>
            </a:r>
          </a:p>
          <a:p>
            <a:r>
              <a:rPr lang="en-US" sz="1400" dirty="0"/>
              <a:t>Kurt Grothe</a:t>
            </a:r>
          </a:p>
          <a:p>
            <a:r>
              <a:rPr lang="en-US" sz="1400" dirty="0"/>
              <a:t>Kamika Hughes</a:t>
            </a:r>
          </a:p>
          <a:p>
            <a:r>
              <a:rPr lang="en-US" sz="1400" dirty="0"/>
              <a:t>Daniel Lagos</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rotWithShape="1">
          <a:blip r:embed="rId5" cstate="print">
            <a:extLst>
              <a:ext uri="{28A0092B-C50C-407E-A947-70E740481C1C}">
                <a14:useLocalDpi xmlns:a14="http://schemas.microsoft.com/office/drawing/2010/main"/>
              </a:ext>
            </a:extLst>
          </a:blip>
          <a:srcRect r="-1" b="-1"/>
          <a:stretch/>
        </p:blipFill>
        <p:spPr>
          <a:xfrm>
            <a:off x="710812" y="728545"/>
            <a:ext cx="5305661" cy="5305661"/>
          </a:xfrm>
          <a:noFill/>
        </p:spPr>
      </p:pic>
      <p:pic>
        <p:nvPicPr>
          <p:cNvPr id="16" name="Audio 15">
            <a:hlinkClick r:id="" action="ppaction://media"/>
            <a:extLst>
              <a:ext uri="{FF2B5EF4-FFF2-40B4-BE49-F238E27FC236}">
                <a16:creationId xmlns:a16="http://schemas.microsoft.com/office/drawing/2014/main" id="{926322CF-BF16-0D7B-2715-E8FAFA5B2C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37989870"/>
      </p:ext>
    </p:extLst>
  </p:cSld>
  <p:clrMapOvr>
    <a:masterClrMapping/>
  </p:clrMapOvr>
  <mc:AlternateContent xmlns:mc="http://schemas.openxmlformats.org/markup-compatibility/2006">
    <mc:Choice xmlns:p14="http://schemas.microsoft.com/office/powerpoint/2010/main" Requires="p14">
      <p:transition spd="slow" p14:dur="2000" advTm="9796"/>
    </mc:Choice>
    <mc:Fallback>
      <p:transition spd="slow" advTm="9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55ABF2-0D28-36DB-A631-2FAAAC54F340}"/>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7" name="Content Placeholder 6">
            <a:extLst>
              <a:ext uri="{FF2B5EF4-FFF2-40B4-BE49-F238E27FC236}">
                <a16:creationId xmlns:a16="http://schemas.microsoft.com/office/drawing/2014/main" id="{F0516F0D-1893-101D-0BBB-11028CB953C6}"/>
              </a:ext>
            </a:extLst>
          </p:cNvPr>
          <p:cNvPicPr>
            <a:picLocks noGrp="1" noChangeAspect="1"/>
          </p:cNvPicPr>
          <p:nvPr>
            <p:ph idx="1"/>
          </p:nvPr>
        </p:nvPicPr>
        <p:blipFill>
          <a:blip r:embed="rId4"/>
          <a:stretch>
            <a:fillRect/>
          </a:stretch>
        </p:blipFill>
        <p:spPr>
          <a:xfrm>
            <a:off x="2536706" y="1825625"/>
            <a:ext cx="6796325" cy="4351338"/>
          </a:xfrm>
        </p:spPr>
      </p:pic>
      <p:sp>
        <p:nvSpPr>
          <p:cNvPr id="4" name="Title 3">
            <a:extLst>
              <a:ext uri="{FF2B5EF4-FFF2-40B4-BE49-F238E27FC236}">
                <a16:creationId xmlns:a16="http://schemas.microsoft.com/office/drawing/2014/main" id="{C0AD1619-8DC8-F2E8-A162-C100CA805487}"/>
              </a:ext>
            </a:extLst>
          </p:cNvPr>
          <p:cNvSpPr>
            <a:spLocks noGrp="1"/>
          </p:cNvSpPr>
          <p:nvPr>
            <p:ph type="title"/>
          </p:nvPr>
        </p:nvSpPr>
        <p:spPr/>
        <p:txBody>
          <a:bodyPr/>
          <a:lstStyle/>
          <a:p>
            <a:r>
              <a:rPr lang="en-US" dirty="0"/>
              <a:t>NN Tuning</a:t>
            </a:r>
          </a:p>
        </p:txBody>
      </p:sp>
      <p:pic>
        <p:nvPicPr>
          <p:cNvPr id="36" name="Audio 35">
            <a:hlinkClick r:id="" action="ppaction://media"/>
            <a:extLst>
              <a:ext uri="{FF2B5EF4-FFF2-40B4-BE49-F238E27FC236}">
                <a16:creationId xmlns:a16="http://schemas.microsoft.com/office/drawing/2014/main" id="{8266944F-1354-AB27-3DFE-80B1B53B90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59538030"/>
      </p:ext>
    </p:extLst>
  </p:cSld>
  <p:clrMapOvr>
    <a:masterClrMapping/>
  </p:clrMapOvr>
  <mc:AlternateContent xmlns:mc="http://schemas.openxmlformats.org/markup-compatibility/2006">
    <mc:Choice xmlns:p14="http://schemas.microsoft.com/office/powerpoint/2010/main" Requires="p14">
      <p:transition spd="slow" p14:dur="2000" advTm="26335"/>
    </mc:Choice>
    <mc:Fallback>
      <p:transition spd="slow" advTm="2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Neural network algorithm info continued</a:t>
            </a:r>
          </a:p>
        </p:txBody>
      </p:sp>
      <p:sp>
        <p:nvSpPr>
          <p:cNvPr id="4" name="Slide Number Placeholder 3"/>
          <p:cNvSpPr>
            <a:spLocks noGrp="1"/>
          </p:cNvSpPr>
          <p:nvPr>
            <p:ph type="sldNum" sz="quarter" idx="12"/>
          </p:nvPr>
        </p:nvSpPr>
        <p:spPr/>
        <p:txBody>
          <a:bodyPr/>
          <a:lstStyle/>
          <a:p>
            <a:r>
              <a:rPr lang="en-US" dirty="0"/>
              <a:t>9</a:t>
            </a:r>
          </a:p>
        </p:txBody>
      </p:sp>
      <p:pic>
        <p:nvPicPr>
          <p:cNvPr id="3" name="Picture 2">
            <a:extLst>
              <a:ext uri="{FF2B5EF4-FFF2-40B4-BE49-F238E27FC236}">
                <a16:creationId xmlns:a16="http://schemas.microsoft.com/office/drawing/2014/main" id="{0C6BF35D-4D01-36EF-E9CA-7492C7609EBC}"/>
              </a:ext>
            </a:extLst>
          </p:cNvPr>
          <p:cNvPicPr>
            <a:picLocks noChangeAspect="1"/>
          </p:cNvPicPr>
          <p:nvPr/>
        </p:nvPicPr>
        <p:blipFill>
          <a:blip r:embed="rId5"/>
          <a:stretch>
            <a:fillRect/>
          </a:stretch>
        </p:blipFill>
        <p:spPr>
          <a:xfrm>
            <a:off x="515938" y="1388580"/>
            <a:ext cx="9792020" cy="4845535"/>
          </a:xfrm>
          <a:prstGeom prst="rect">
            <a:avLst/>
          </a:prstGeom>
        </p:spPr>
      </p:pic>
      <p:pic>
        <p:nvPicPr>
          <p:cNvPr id="61" name="Audio 60">
            <a:hlinkClick r:id="" action="ppaction://media"/>
            <a:extLst>
              <a:ext uri="{FF2B5EF4-FFF2-40B4-BE49-F238E27FC236}">
                <a16:creationId xmlns:a16="http://schemas.microsoft.com/office/drawing/2014/main" id="{7340CABB-3041-3B5B-6A78-6ED3C14AE9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8818465"/>
      </p:ext>
    </p:extLst>
  </p:cSld>
  <p:clrMapOvr>
    <a:masterClrMapping/>
  </p:clrMapOvr>
  <mc:AlternateContent xmlns:mc="http://schemas.openxmlformats.org/markup-compatibility/2006">
    <mc:Choice xmlns:p14="http://schemas.microsoft.com/office/powerpoint/2010/main" Requires="p14">
      <p:transition spd="slow" p14:dur="2000" advTm="11474"/>
    </mc:Choice>
    <mc:Fallback>
      <p:transition spd="slow" advTm="11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7B1C74-4AA3-FA88-0E59-72AED824A8F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12</a:t>
            </a:fld>
            <a:endParaRPr lang="en-US" noProof="0"/>
          </a:p>
        </p:txBody>
      </p:sp>
      <p:sp>
        <p:nvSpPr>
          <p:cNvPr id="17" name="Text Placeholder 2">
            <a:extLst>
              <a:ext uri="{FF2B5EF4-FFF2-40B4-BE49-F238E27FC236}">
                <a16:creationId xmlns:a16="http://schemas.microsoft.com/office/drawing/2014/main" id="{B9EEB51F-7086-B005-897E-DDBE4516987E}"/>
              </a:ext>
            </a:extLst>
          </p:cNvPr>
          <p:cNvSpPr>
            <a:spLocks noGrp="1"/>
          </p:cNvSpPr>
          <p:nvPr>
            <p:ph type="body" idx="1"/>
          </p:nvPr>
        </p:nvSpPr>
        <p:spPr>
          <a:xfrm>
            <a:off x="515938" y="1681163"/>
            <a:ext cx="5157787" cy="823912"/>
          </a:xfrm>
        </p:spPr>
        <p:txBody>
          <a:bodyPr/>
          <a:lstStyle/>
          <a:p>
            <a:r>
              <a:rPr lang="en-US" dirty="0"/>
              <a:t>Before tuning</a:t>
            </a:r>
          </a:p>
        </p:txBody>
      </p:sp>
      <p:pic>
        <p:nvPicPr>
          <p:cNvPr id="9" name="Content Placeholder 8">
            <a:extLst>
              <a:ext uri="{FF2B5EF4-FFF2-40B4-BE49-F238E27FC236}">
                <a16:creationId xmlns:a16="http://schemas.microsoft.com/office/drawing/2014/main" id="{B6365F65-9653-41C4-0535-D122441504BB}"/>
              </a:ext>
            </a:extLst>
          </p:cNvPr>
          <p:cNvPicPr>
            <a:picLocks noGrp="1" noChangeAspect="1"/>
          </p:cNvPicPr>
          <p:nvPr>
            <p:ph sz="half" idx="2"/>
          </p:nvPr>
        </p:nvPicPr>
        <p:blipFill>
          <a:blip r:embed="rId4"/>
          <a:stretch>
            <a:fillRect/>
          </a:stretch>
        </p:blipFill>
        <p:spPr>
          <a:xfrm>
            <a:off x="515938" y="2625958"/>
            <a:ext cx="5157787" cy="3442822"/>
          </a:xfrm>
          <a:noFill/>
        </p:spPr>
      </p:pic>
      <p:sp>
        <p:nvSpPr>
          <p:cNvPr id="19" name="Text Placeholder 4">
            <a:extLst>
              <a:ext uri="{FF2B5EF4-FFF2-40B4-BE49-F238E27FC236}">
                <a16:creationId xmlns:a16="http://schemas.microsoft.com/office/drawing/2014/main" id="{84E28ED0-1939-3207-B01B-4B16954F14A1}"/>
              </a:ext>
            </a:extLst>
          </p:cNvPr>
          <p:cNvSpPr>
            <a:spLocks noGrp="1"/>
          </p:cNvSpPr>
          <p:nvPr>
            <p:ph type="body" sz="quarter" idx="3"/>
          </p:nvPr>
        </p:nvSpPr>
        <p:spPr>
          <a:xfrm>
            <a:off x="6172200" y="1681163"/>
            <a:ext cx="5183188" cy="823912"/>
          </a:xfrm>
        </p:spPr>
        <p:txBody>
          <a:bodyPr/>
          <a:lstStyle/>
          <a:p>
            <a:r>
              <a:rPr lang="en-US" dirty="0"/>
              <a:t>After tuning</a:t>
            </a:r>
          </a:p>
        </p:txBody>
      </p:sp>
      <p:pic>
        <p:nvPicPr>
          <p:cNvPr id="5" name="Picture 4">
            <a:extLst>
              <a:ext uri="{FF2B5EF4-FFF2-40B4-BE49-F238E27FC236}">
                <a16:creationId xmlns:a16="http://schemas.microsoft.com/office/drawing/2014/main" id="{116291A3-4FEF-2F24-43F1-1D7CAEDCBE68}"/>
              </a:ext>
            </a:extLst>
          </p:cNvPr>
          <p:cNvPicPr>
            <a:picLocks noChangeAspect="1"/>
          </p:cNvPicPr>
          <p:nvPr/>
        </p:nvPicPr>
        <p:blipFill>
          <a:blip r:embed="rId5"/>
          <a:stretch>
            <a:fillRect/>
          </a:stretch>
        </p:blipFill>
        <p:spPr>
          <a:xfrm>
            <a:off x="6172200" y="2649875"/>
            <a:ext cx="5183188" cy="3394988"/>
          </a:xfrm>
          <a:prstGeom prst="rect">
            <a:avLst/>
          </a:prstGeom>
          <a:noFill/>
        </p:spPr>
      </p:pic>
      <p:sp>
        <p:nvSpPr>
          <p:cNvPr id="12" name="Title 4">
            <a:extLst>
              <a:ext uri="{FF2B5EF4-FFF2-40B4-BE49-F238E27FC236}">
                <a16:creationId xmlns:a16="http://schemas.microsoft.com/office/drawing/2014/main" id="{1DF8E6A6-7C24-E532-239D-FD22316495F8}"/>
              </a:ext>
            </a:extLst>
          </p:cNvPr>
          <p:cNvSpPr>
            <a:spLocks noGrp="1"/>
          </p:cNvSpPr>
          <p:nvPr>
            <p:ph type="title"/>
          </p:nvPr>
        </p:nvSpPr>
        <p:spPr>
          <a:xfrm>
            <a:off x="515938" y="246621"/>
            <a:ext cx="11150600" cy="920336"/>
          </a:xfrm>
        </p:spPr>
        <p:txBody>
          <a:bodyPr anchor="b">
            <a:normAutofit/>
          </a:bodyPr>
          <a:lstStyle/>
          <a:p>
            <a:r>
              <a:rPr lang="en-US" dirty="0" err="1"/>
              <a:t>Nn</a:t>
            </a:r>
            <a:r>
              <a:rPr lang="en-US" dirty="0"/>
              <a:t> loss </a:t>
            </a:r>
            <a:r>
              <a:rPr lang="en-US" dirty="0" err="1"/>
              <a:t>comparision</a:t>
            </a:r>
            <a:endParaRPr lang="en-US" dirty="0"/>
          </a:p>
        </p:txBody>
      </p:sp>
      <p:pic>
        <p:nvPicPr>
          <p:cNvPr id="24" name="Audio 23">
            <a:hlinkClick r:id="" action="ppaction://media"/>
            <a:extLst>
              <a:ext uri="{FF2B5EF4-FFF2-40B4-BE49-F238E27FC236}">
                <a16:creationId xmlns:a16="http://schemas.microsoft.com/office/drawing/2014/main" id="{73DC952F-0967-B3B0-151E-D1009E8694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1993304"/>
      </p:ext>
    </p:extLst>
  </p:cSld>
  <p:clrMapOvr>
    <a:masterClrMapping/>
  </p:clrMapOvr>
  <mc:AlternateContent xmlns:mc="http://schemas.openxmlformats.org/markup-compatibility/2006">
    <mc:Choice xmlns:p14="http://schemas.microsoft.com/office/powerpoint/2010/main" Requires="p14">
      <p:transition spd="slow" p14:dur="2000" advTm="21050"/>
    </mc:Choice>
    <mc:Fallback>
      <p:transition spd="slow" advTm="21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DFB5F4-E3BC-5FF8-6D91-D722F61B4935}"/>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15" name="Content Placeholder 14">
            <a:extLst>
              <a:ext uri="{FF2B5EF4-FFF2-40B4-BE49-F238E27FC236}">
                <a16:creationId xmlns:a16="http://schemas.microsoft.com/office/drawing/2014/main" id="{98BEB14B-D089-F6D6-9EB7-F28F44111FF9}"/>
              </a:ext>
            </a:extLst>
          </p:cNvPr>
          <p:cNvPicPr>
            <a:picLocks noGrp="1" noChangeAspect="1"/>
          </p:cNvPicPr>
          <p:nvPr>
            <p:ph sz="half" idx="2"/>
          </p:nvPr>
        </p:nvPicPr>
        <p:blipFill>
          <a:blip r:embed="rId4"/>
          <a:stretch>
            <a:fillRect/>
          </a:stretch>
        </p:blipFill>
        <p:spPr>
          <a:xfrm>
            <a:off x="6209337" y="2206668"/>
            <a:ext cx="5301589" cy="3558046"/>
          </a:xfrm>
        </p:spPr>
      </p:pic>
      <p:sp>
        <p:nvSpPr>
          <p:cNvPr id="5" name="Title 4">
            <a:extLst>
              <a:ext uri="{FF2B5EF4-FFF2-40B4-BE49-F238E27FC236}">
                <a16:creationId xmlns:a16="http://schemas.microsoft.com/office/drawing/2014/main" id="{DDC1105C-F080-E9F1-C406-030EDEFC9BE5}"/>
              </a:ext>
            </a:extLst>
          </p:cNvPr>
          <p:cNvSpPr>
            <a:spLocks noGrp="1"/>
          </p:cNvSpPr>
          <p:nvPr>
            <p:ph type="title"/>
          </p:nvPr>
        </p:nvSpPr>
        <p:spPr/>
        <p:txBody>
          <a:bodyPr/>
          <a:lstStyle/>
          <a:p>
            <a:r>
              <a:rPr lang="en-US" dirty="0"/>
              <a:t>Neural network predictions</a:t>
            </a:r>
          </a:p>
        </p:txBody>
      </p:sp>
      <p:pic>
        <p:nvPicPr>
          <p:cNvPr id="13" name="Content Placeholder 12">
            <a:extLst>
              <a:ext uri="{FF2B5EF4-FFF2-40B4-BE49-F238E27FC236}">
                <a16:creationId xmlns:a16="http://schemas.microsoft.com/office/drawing/2014/main" id="{2E125E89-DC68-DC28-4AA0-E8F2E70DD027}"/>
              </a:ext>
            </a:extLst>
          </p:cNvPr>
          <p:cNvPicPr>
            <a:picLocks noGrp="1" noChangeAspect="1"/>
          </p:cNvPicPr>
          <p:nvPr>
            <p:ph sz="half" idx="1"/>
          </p:nvPr>
        </p:nvPicPr>
        <p:blipFill>
          <a:blip r:embed="rId5"/>
          <a:stretch>
            <a:fillRect/>
          </a:stretch>
        </p:blipFill>
        <p:spPr>
          <a:xfrm>
            <a:off x="1318438" y="2342080"/>
            <a:ext cx="3926629" cy="3534766"/>
          </a:xfrm>
        </p:spPr>
      </p:pic>
      <p:pic>
        <p:nvPicPr>
          <p:cNvPr id="8" name="Audio 7">
            <a:hlinkClick r:id="" action="ppaction://media"/>
            <a:extLst>
              <a:ext uri="{FF2B5EF4-FFF2-40B4-BE49-F238E27FC236}">
                <a16:creationId xmlns:a16="http://schemas.microsoft.com/office/drawing/2014/main" id="{73821A5E-0386-777D-551F-5E207CB9B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0176679"/>
      </p:ext>
    </p:extLst>
  </p:cSld>
  <p:clrMapOvr>
    <a:masterClrMapping/>
  </p:clrMapOvr>
  <mc:AlternateContent xmlns:mc="http://schemas.openxmlformats.org/markup-compatibility/2006">
    <mc:Choice xmlns:p14="http://schemas.microsoft.com/office/powerpoint/2010/main" Requires="p14">
      <p:transition spd="slow" p14:dur="2000" advTm="17131"/>
    </mc:Choice>
    <mc:Fallback>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AEE20B-7F78-F13F-995B-3B79AC6C1AD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14</a:t>
            </a:fld>
            <a:endParaRPr lang="en-US" noProof="0"/>
          </a:p>
        </p:txBody>
      </p:sp>
      <p:pic>
        <p:nvPicPr>
          <p:cNvPr id="26" name="Video 25" descr="A close-up of a light fixture&#10;&#10;Description automatically generated with low confidence">
            <a:extLst>
              <a:ext uri="{FF2B5EF4-FFF2-40B4-BE49-F238E27FC236}">
                <a16:creationId xmlns:a16="http://schemas.microsoft.com/office/drawing/2014/main" id="{16DD9A2D-D5C1-9003-BFF4-E14D085E4C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7131" r="1" b="11696"/>
          <a:stretch/>
        </p:blipFill>
        <p:spPr>
          <a:xfrm>
            <a:off x="515938" y="1825625"/>
            <a:ext cx="10837862" cy="4351338"/>
          </a:xfrm>
          <a:prstGeom prst="rect">
            <a:avLst/>
          </a:prstGeom>
          <a:noFill/>
        </p:spPr>
      </p:pic>
      <p:sp>
        <p:nvSpPr>
          <p:cNvPr id="24" name="Title 4">
            <a:extLst>
              <a:ext uri="{FF2B5EF4-FFF2-40B4-BE49-F238E27FC236}">
                <a16:creationId xmlns:a16="http://schemas.microsoft.com/office/drawing/2014/main" id="{CD6AA646-C81D-022B-588F-F249E691BCFE}"/>
              </a:ext>
            </a:extLst>
          </p:cNvPr>
          <p:cNvSpPr>
            <a:spLocks noGrp="1"/>
          </p:cNvSpPr>
          <p:nvPr>
            <p:ph type="title"/>
          </p:nvPr>
        </p:nvSpPr>
        <p:spPr>
          <a:xfrm>
            <a:off x="515938" y="246621"/>
            <a:ext cx="11150600" cy="920336"/>
          </a:xfrm>
        </p:spPr>
        <p:txBody>
          <a:bodyPr anchor="b">
            <a:normAutofit/>
          </a:bodyPr>
          <a:lstStyle/>
          <a:p>
            <a:r>
              <a:rPr lang="en-US" dirty="0"/>
              <a:t>Prediction Comparison breakdown</a:t>
            </a:r>
          </a:p>
        </p:txBody>
      </p:sp>
      <p:pic>
        <p:nvPicPr>
          <p:cNvPr id="23" name="Audio 22">
            <a:hlinkClick r:id="" action="ppaction://media"/>
            <a:extLst>
              <a:ext uri="{FF2B5EF4-FFF2-40B4-BE49-F238E27FC236}">
                <a16:creationId xmlns:a16="http://schemas.microsoft.com/office/drawing/2014/main" id="{8894B3C6-A406-B6CE-429E-6631D65140E5}"/>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79047084"/>
      </p:ext>
    </p:extLst>
  </p:cSld>
  <p:clrMapOvr>
    <a:masterClrMapping/>
  </p:clrMapOvr>
  <mc:AlternateContent xmlns:mc="http://schemas.openxmlformats.org/markup-compatibility/2006">
    <mc:Choice xmlns:p14="http://schemas.microsoft.com/office/powerpoint/2010/main" Requires="p14">
      <p:transition spd="slow" p14:dur="2000" advTm="10526"/>
    </mc:Choice>
    <mc:Fallback>
      <p:transition spd="slow" advTm="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48"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6"/>
                                        </p:tgtEl>
                                      </p:cBhvr>
                                    </p:cmd>
                                  </p:childTnLst>
                                </p:cTn>
                              </p:par>
                            </p:childTnLst>
                          </p:cTn>
                        </p:par>
                      </p:childTnLst>
                    </p:cTn>
                  </p:par>
                </p:childTnLst>
              </p:cTn>
              <p:nextCondLst>
                <p:cond evt="onClick" delay="0">
                  <p:tgtEl>
                    <p:spTgt spid="26"/>
                  </p:tgtEl>
                </p:cond>
              </p:nextCondLst>
            </p:seq>
            <p:video>
              <p:cMediaNode mute="1">
                <p:cTn id="15" repeatCount="indefinite" fill="hold" display="0">
                  <p:stCondLst>
                    <p:cond delay="indefinite"/>
                  </p:stCondLst>
                </p:cTn>
                <p:tgtEl>
                  <p:spTgt spid="26"/>
                </p:tgtEl>
              </p:cMediaNode>
            </p:video>
            <p:audio isNarration="1">
              <p:cMediaNode vol="80000" showWhenStopped="0">
                <p:cTn id="16" fill="hold" display="0">
                  <p:stCondLst>
                    <p:cond delay="indefinite"/>
                  </p:stCondLst>
                  <p:endCondLst>
                    <p:cond evt="onStopAudio" delay="0">
                      <p:tgtEl>
                        <p:sldTgt/>
                      </p:tgtEl>
                    </p:cond>
                  </p:endCondLst>
                </p:cTn>
                <p:tgtEl>
                  <p:spTgt spid="23"/>
                </p:tgtEl>
              </p:cMediaNode>
            </p:audio>
          </p:childTnLst>
        </p:cTn>
      </p:par>
    </p:tnLst>
  </p:timing>
  <p:extLst>
    <p:ext uri="{E180D4A7-C9FB-4DFB-919C-405C955672EB}">
      <p14:showEvtLst xmlns:p14="http://schemas.microsoft.com/office/powerpoint/2010/main">
        <p14:playEvt time="342" objId="26"/>
        <p14:playEvt time="10477" objId="26"/>
        <p14:stopEvt time="10526" objId="26"/>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of models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Neural Network</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7" name="Content Placeholder 6">
            <a:extLst>
              <a:ext uri="{FF2B5EF4-FFF2-40B4-BE49-F238E27FC236}">
                <a16:creationId xmlns:a16="http://schemas.microsoft.com/office/drawing/2014/main" id="{7CFBA65A-BB38-D83B-38F8-316072D9C476}"/>
              </a:ext>
            </a:extLst>
          </p:cNvPr>
          <p:cNvPicPr>
            <a:picLocks noGrp="1" noChangeAspect="1"/>
          </p:cNvPicPr>
          <p:nvPr>
            <p:ph idx="1"/>
          </p:nvPr>
        </p:nvPicPr>
        <p:blipFill>
          <a:blip r:embed="rId7"/>
          <a:stretch>
            <a:fillRect/>
          </a:stretch>
        </p:blipFill>
        <p:spPr>
          <a:xfrm>
            <a:off x="881221" y="3056307"/>
            <a:ext cx="3673158" cy="2461473"/>
          </a:xfrm>
        </p:spPr>
      </p:pic>
      <p:pic>
        <p:nvPicPr>
          <p:cNvPr id="13" name="Content Placeholder 12">
            <a:extLst>
              <a:ext uri="{FF2B5EF4-FFF2-40B4-BE49-F238E27FC236}">
                <a16:creationId xmlns:a16="http://schemas.microsoft.com/office/drawing/2014/main" id="{14E76DF7-636C-D8F2-FEBC-FB3E140F2E15}"/>
              </a:ext>
            </a:extLst>
          </p:cNvPr>
          <p:cNvPicPr>
            <a:picLocks noGrp="1" noChangeAspect="1"/>
          </p:cNvPicPr>
          <p:nvPr>
            <p:ph idx="19"/>
          </p:nvPr>
        </p:nvPicPr>
        <p:blipFill>
          <a:blip r:embed="rId8"/>
          <a:stretch>
            <a:fillRect/>
          </a:stretch>
        </p:blipFill>
        <p:spPr>
          <a:xfrm>
            <a:off x="6896908" y="1320025"/>
            <a:ext cx="4698276" cy="3197828"/>
          </a:xfrm>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Supervised Machine Learning</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15</a:t>
            </a:fld>
            <a:endParaRPr lang="en-US" dirty="0"/>
          </a:p>
        </p:txBody>
      </p:sp>
      <p:pic>
        <p:nvPicPr>
          <p:cNvPr id="18" name="Audio 17">
            <a:hlinkClick r:id="" action="ppaction://media"/>
            <a:extLst>
              <a:ext uri="{FF2B5EF4-FFF2-40B4-BE49-F238E27FC236}">
                <a16:creationId xmlns:a16="http://schemas.microsoft.com/office/drawing/2014/main" id="{2AA025EB-78D5-3379-145B-8534C074EFCD}"/>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9403648"/>
      </p:ext>
    </p:extLst>
  </p:cSld>
  <p:clrMapOvr>
    <a:masterClrMapping/>
  </p:clrMapOvr>
  <mc:AlternateContent xmlns:mc="http://schemas.openxmlformats.org/markup-compatibility/2006">
    <mc:Choice xmlns:p14="http://schemas.microsoft.com/office/powerpoint/2010/main" Requires="p14">
      <p:transition spd="slow" p14:dur="2000" advTm="17521"/>
    </mc:Choice>
    <mc:Fallback>
      <p:transition spd="slow" advTm="17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EDDE0B-D905-326E-F337-7466254EC72B}"/>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3" name="Content Placeholder 2">
            <a:extLst>
              <a:ext uri="{FF2B5EF4-FFF2-40B4-BE49-F238E27FC236}">
                <a16:creationId xmlns:a16="http://schemas.microsoft.com/office/drawing/2014/main" id="{D124A17A-3B42-AAD9-9F99-E7406ED0E876}"/>
              </a:ext>
            </a:extLst>
          </p:cNvPr>
          <p:cNvSpPr>
            <a:spLocks noGrp="1"/>
          </p:cNvSpPr>
          <p:nvPr>
            <p:ph idx="1"/>
          </p:nvPr>
        </p:nvSpPr>
        <p:spPr/>
        <p:txBody>
          <a:bodyPr/>
          <a:lstStyle/>
          <a:p>
            <a:r>
              <a:rPr lang="en-US" dirty="0"/>
              <a:t>Although the visual comparison was close in the previous slide, the Neural Network algorithm is the better algorithm between the two tested in the assignment.</a:t>
            </a:r>
          </a:p>
        </p:txBody>
      </p:sp>
      <p:sp>
        <p:nvSpPr>
          <p:cNvPr id="4" name="Title 3">
            <a:extLst>
              <a:ext uri="{FF2B5EF4-FFF2-40B4-BE49-F238E27FC236}">
                <a16:creationId xmlns:a16="http://schemas.microsoft.com/office/drawing/2014/main" id="{54B85D2A-F699-9AE1-70C8-762996803CF6}"/>
              </a:ext>
            </a:extLst>
          </p:cNvPr>
          <p:cNvSpPr>
            <a:spLocks noGrp="1"/>
          </p:cNvSpPr>
          <p:nvPr>
            <p:ph type="title"/>
          </p:nvPr>
        </p:nvSpPr>
        <p:spPr/>
        <p:txBody>
          <a:bodyPr/>
          <a:lstStyle/>
          <a:p>
            <a:r>
              <a:rPr lang="en-US" dirty="0"/>
              <a:t>Which is better</a:t>
            </a:r>
          </a:p>
        </p:txBody>
      </p:sp>
      <p:pic>
        <p:nvPicPr>
          <p:cNvPr id="11" name="Audio 10">
            <a:hlinkClick r:id="" action="ppaction://media"/>
            <a:extLst>
              <a:ext uri="{FF2B5EF4-FFF2-40B4-BE49-F238E27FC236}">
                <a16:creationId xmlns:a16="http://schemas.microsoft.com/office/drawing/2014/main" id="{8EF17605-ED63-6389-ADF6-92A43C6939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52173092"/>
      </p:ext>
    </p:extLst>
  </p:cSld>
  <p:clrMapOvr>
    <a:masterClrMapping/>
  </p:clrMapOvr>
  <mc:AlternateContent xmlns:mc="http://schemas.openxmlformats.org/markup-compatibility/2006">
    <mc:Choice xmlns:p14="http://schemas.microsoft.com/office/powerpoint/2010/main" Requires="p14">
      <p:transition spd="slow" p14:dur="2000" advTm="19903"/>
    </mc:Choice>
    <mc:Fallback>
      <p:transition spd="slow" advTm="19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4" name="Content Placeholder 3">
            <a:extLst>
              <a:ext uri="{FF2B5EF4-FFF2-40B4-BE49-F238E27FC236}">
                <a16:creationId xmlns:a16="http://schemas.microsoft.com/office/drawing/2014/main" id="{3CC7F4FC-7331-7B49-C874-991403617788}"/>
              </a:ext>
            </a:extLst>
          </p:cNvPr>
          <p:cNvSpPr>
            <a:spLocks noGrp="1"/>
          </p:cNvSpPr>
          <p:nvPr>
            <p:ph idx="1"/>
          </p:nvPr>
        </p:nvSpPr>
        <p:spPr/>
        <p:txBody>
          <a:bodyPr/>
          <a:lstStyle/>
          <a:p>
            <a:r>
              <a:rPr lang="en-US" dirty="0"/>
              <a:t>The SVR had an above average prediction percentage at just over 68% which is better than the original run of the algorithm</a:t>
            </a:r>
          </a:p>
          <a:p>
            <a:r>
              <a:rPr lang="en-US" dirty="0"/>
              <a:t>The Neural Network algorithm’s prediction average prediction error percentage of just over 16% this shows surprising accuracy when compared to the SVR. </a:t>
            </a:r>
          </a:p>
          <a:p>
            <a:r>
              <a:rPr lang="en-US" dirty="0"/>
              <a:t>The mean squared error of the neural network is 5.38 which is higher than the ideal value of 0, but it is very low showing predictions are close to the actual values.</a:t>
            </a:r>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Final overview</a:t>
            </a:r>
          </a:p>
        </p:txBody>
      </p:sp>
      <p:pic>
        <p:nvPicPr>
          <p:cNvPr id="152" name="Audio 151">
            <a:hlinkClick r:id="" action="ppaction://media"/>
            <a:extLst>
              <a:ext uri="{FF2B5EF4-FFF2-40B4-BE49-F238E27FC236}">
                <a16:creationId xmlns:a16="http://schemas.microsoft.com/office/drawing/2014/main" id="{BED82273-8D60-31D2-A118-CDBA3396F1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69930804"/>
      </p:ext>
    </p:extLst>
  </p:cSld>
  <p:clrMapOvr>
    <a:masterClrMapping/>
  </p:clrMapOvr>
  <mc:AlternateContent xmlns:mc="http://schemas.openxmlformats.org/markup-compatibility/2006">
    <mc:Choice xmlns:p14="http://schemas.microsoft.com/office/powerpoint/2010/main" Requires="p14">
      <p:transition spd="slow" p14:dur="2000" advTm="57900"/>
    </mc:Choice>
    <mc:Fallback>
      <p:transition spd="slow" advTm="57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t="13043" b="13043"/>
          <a:stretch/>
        </p:blipFill>
        <p:spPr/>
      </p:pic>
      <p:pic>
        <p:nvPicPr>
          <p:cNvPr id="8" name="Audio 7">
            <a:hlinkClick r:id="" action="ppaction://media"/>
            <a:extLst>
              <a:ext uri="{FF2B5EF4-FFF2-40B4-BE49-F238E27FC236}">
                <a16:creationId xmlns:a16="http://schemas.microsoft.com/office/drawing/2014/main" id="{47D50947-CB0C-3E5C-EEA1-82FD55A534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8802494"/>
      </p:ext>
    </p:extLst>
  </p:cSld>
  <p:clrMapOvr>
    <a:masterClrMapping/>
  </p:clrMapOvr>
  <mc:AlternateContent xmlns:mc="http://schemas.openxmlformats.org/markup-compatibility/2006">
    <mc:Choice xmlns:p14="http://schemas.microsoft.com/office/powerpoint/2010/main" Requires="p14">
      <p:transition spd="slow" p14:dur="2000" advTm="5397"/>
    </mc:Choice>
    <mc:Fallback>
      <p:transition spd="slow" advTm="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Let’s talk variables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2139388" y="1154832"/>
            <a:ext cx="7900525" cy="5703168"/>
          </a:xfrm>
        </p:spPr>
        <p:txBody>
          <a:bodyPr/>
          <a:lstStyle/>
          <a:p>
            <a:pPr algn="l"/>
            <a:r>
              <a:rPr lang="en-US" sz="2000" dirty="0"/>
              <a:t>Crime: per capita crime rate by town</a:t>
            </a:r>
          </a:p>
          <a:p>
            <a:pPr algn="l"/>
            <a:r>
              <a:rPr lang="en-US" sz="2000" dirty="0"/>
              <a:t>Zone: proportion of residential land zoned for lots over 25,000 </a:t>
            </a:r>
            <a:r>
              <a:rPr lang="en-US" sz="2000" dirty="0" err="1"/>
              <a:t>sq.ft</a:t>
            </a:r>
            <a:r>
              <a:rPr lang="en-US" sz="2000" dirty="0"/>
              <a:t>.</a:t>
            </a:r>
          </a:p>
          <a:p>
            <a:pPr algn="l"/>
            <a:r>
              <a:rPr lang="en-US" sz="2000" dirty="0"/>
              <a:t>Indus: proportion of non-retail business acres per town</a:t>
            </a:r>
          </a:p>
          <a:p>
            <a:pPr algn="l"/>
            <a:r>
              <a:rPr lang="en-US" sz="2000" dirty="0"/>
              <a:t>River: Charles River dummy variable (=1 if tract bounds river; 0 otherwise)</a:t>
            </a:r>
          </a:p>
          <a:p>
            <a:pPr algn="l"/>
            <a:r>
              <a:rPr lang="en-US" sz="2000" dirty="0" err="1"/>
              <a:t>Nox</a:t>
            </a:r>
            <a:r>
              <a:rPr lang="en-US" sz="2000" dirty="0"/>
              <a:t>: nitric oxides concentration (parts per 10 million)</a:t>
            </a:r>
          </a:p>
          <a:p>
            <a:pPr algn="l"/>
            <a:r>
              <a:rPr lang="en-US" sz="2000" dirty="0" err="1"/>
              <a:t>Room_num</a:t>
            </a:r>
            <a:r>
              <a:rPr lang="en-US" sz="2000" dirty="0"/>
              <a:t>: average number of rooms per dwelling</a:t>
            </a:r>
          </a:p>
          <a:p>
            <a:pPr algn="l"/>
            <a:r>
              <a:rPr lang="en-US" sz="2000" dirty="0"/>
              <a:t>Owner: proportion of owner-occupied units built prior to 1940</a:t>
            </a:r>
          </a:p>
          <a:p>
            <a:pPr algn="l"/>
            <a:r>
              <a:rPr lang="en-US" sz="2000" dirty="0"/>
              <a:t>Distance: weighted distances to five Boston employment centers</a:t>
            </a:r>
          </a:p>
          <a:p>
            <a:pPr algn="l"/>
            <a:r>
              <a:rPr lang="en-US" sz="2000" dirty="0"/>
              <a:t>Highway: index of accessibility to radial highways</a:t>
            </a:r>
          </a:p>
          <a:p>
            <a:pPr algn="l"/>
            <a:r>
              <a:rPr lang="en-US" sz="2000" dirty="0"/>
              <a:t>Tax: full-value property-tax rate per $10,000</a:t>
            </a:r>
          </a:p>
          <a:p>
            <a:pPr algn="l"/>
            <a:r>
              <a:rPr lang="en-US" sz="2000" dirty="0"/>
              <a:t>Teacher: pupil-teacher ratio by town</a:t>
            </a:r>
          </a:p>
          <a:p>
            <a:pPr algn="l"/>
            <a:r>
              <a:rPr lang="en-US" sz="2000" dirty="0" err="1"/>
              <a:t>Lstat</a:t>
            </a:r>
            <a:r>
              <a:rPr lang="en-US" sz="2000" dirty="0"/>
              <a:t> % lower status of the population</a:t>
            </a:r>
          </a:p>
          <a:p>
            <a:pPr algn="l"/>
            <a:r>
              <a:rPr lang="en-US" sz="2000" dirty="0" err="1"/>
              <a:t>Medv</a:t>
            </a:r>
            <a:r>
              <a:rPr lang="en-US" sz="2000" dirty="0"/>
              <a:t>: Median value of owner-occupied homes in $1000’s</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8" name="Audio 7">
            <a:hlinkClick r:id="" action="ppaction://media"/>
            <a:extLst>
              <a:ext uri="{FF2B5EF4-FFF2-40B4-BE49-F238E27FC236}">
                <a16:creationId xmlns:a16="http://schemas.microsoft.com/office/drawing/2014/main" id="{2DF2DD70-72BA-3D1C-B5AD-BE245E5DA5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7533055"/>
      </p:ext>
    </p:extLst>
  </p:cSld>
  <p:clrMapOvr>
    <a:masterClrMapping/>
  </p:clrMapOvr>
  <mc:AlternateContent xmlns:mc="http://schemas.openxmlformats.org/markup-compatibility/2006">
    <mc:Choice xmlns:p14="http://schemas.microsoft.com/office/powerpoint/2010/main" Requires="p14">
      <p:transition spd="slow" p14:dur="2000" advTm="29860"/>
    </mc:Choice>
    <mc:Fallback>
      <p:transition spd="slow" advTm="29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22239-A771-84F8-DE44-4AE005D5CF09}"/>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a:t>
            </a:fld>
            <a:endParaRPr lang="en-US" noProof="0"/>
          </a:p>
        </p:txBody>
      </p:sp>
      <p:pic>
        <p:nvPicPr>
          <p:cNvPr id="11" name="Content Placeholder 10">
            <a:extLst>
              <a:ext uri="{FF2B5EF4-FFF2-40B4-BE49-F238E27FC236}">
                <a16:creationId xmlns:a16="http://schemas.microsoft.com/office/drawing/2014/main" id="{9140CEDB-5F0F-1A6B-172A-B7C5F355D682}"/>
              </a:ext>
            </a:extLst>
          </p:cNvPr>
          <p:cNvPicPr>
            <a:picLocks noGrp="1" noChangeAspect="1"/>
          </p:cNvPicPr>
          <p:nvPr>
            <p:ph idx="1"/>
          </p:nvPr>
        </p:nvPicPr>
        <p:blipFill>
          <a:blip r:embed="rId4"/>
          <a:stretch>
            <a:fillRect/>
          </a:stretch>
        </p:blipFill>
        <p:spPr>
          <a:xfrm>
            <a:off x="600882" y="1612441"/>
            <a:ext cx="9515085" cy="4397814"/>
          </a:xfrm>
        </p:spPr>
      </p:pic>
      <p:sp>
        <p:nvSpPr>
          <p:cNvPr id="16" name="Title 3">
            <a:extLst>
              <a:ext uri="{FF2B5EF4-FFF2-40B4-BE49-F238E27FC236}">
                <a16:creationId xmlns:a16="http://schemas.microsoft.com/office/drawing/2014/main" id="{E6FBD62B-2C50-AE19-A912-3AA7EB9B17F1}"/>
              </a:ext>
            </a:extLst>
          </p:cNvPr>
          <p:cNvSpPr>
            <a:spLocks noGrp="1"/>
          </p:cNvSpPr>
          <p:nvPr>
            <p:ph type="title"/>
          </p:nvPr>
        </p:nvSpPr>
        <p:spPr>
          <a:xfrm>
            <a:off x="515938" y="246621"/>
            <a:ext cx="11150600" cy="920336"/>
          </a:xfrm>
        </p:spPr>
        <p:txBody>
          <a:bodyPr/>
          <a:lstStyle/>
          <a:p>
            <a:r>
              <a:rPr lang="en-US" dirty="0"/>
              <a:t>Head and tail of data</a:t>
            </a:r>
          </a:p>
        </p:txBody>
      </p:sp>
      <p:pic>
        <p:nvPicPr>
          <p:cNvPr id="14" name="Audio 13">
            <a:hlinkClick r:id="" action="ppaction://media"/>
            <a:extLst>
              <a:ext uri="{FF2B5EF4-FFF2-40B4-BE49-F238E27FC236}">
                <a16:creationId xmlns:a16="http://schemas.microsoft.com/office/drawing/2014/main" id="{1EBA9104-4546-9A30-6AFB-5CEED22578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32263238"/>
      </p:ext>
    </p:extLst>
  </p:cSld>
  <p:clrMapOvr>
    <a:masterClrMapping/>
  </p:clrMapOvr>
  <mc:AlternateContent xmlns:mc="http://schemas.openxmlformats.org/markup-compatibility/2006">
    <mc:Choice xmlns:p14="http://schemas.microsoft.com/office/powerpoint/2010/main" Requires="p14">
      <p:transition spd="slow" p14:dur="2000" advTm="19072"/>
    </mc:Choice>
    <mc:Fallback>
      <p:transition spd="slow" advTm="1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0A6EC-B1DE-AC14-89C2-FF474F6EBC63}"/>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pic>
        <p:nvPicPr>
          <p:cNvPr id="6" name="Content Placeholder 5">
            <a:extLst>
              <a:ext uri="{FF2B5EF4-FFF2-40B4-BE49-F238E27FC236}">
                <a16:creationId xmlns:a16="http://schemas.microsoft.com/office/drawing/2014/main" id="{336127D8-AD27-D0E5-9A58-B4606175A6BD}"/>
              </a:ext>
            </a:extLst>
          </p:cNvPr>
          <p:cNvPicPr>
            <a:picLocks noGrp="1" noChangeAspect="1"/>
          </p:cNvPicPr>
          <p:nvPr>
            <p:ph idx="1"/>
          </p:nvPr>
        </p:nvPicPr>
        <p:blipFill>
          <a:blip r:embed="rId4"/>
          <a:stretch>
            <a:fillRect/>
          </a:stretch>
        </p:blipFill>
        <p:spPr>
          <a:xfrm>
            <a:off x="382818" y="2683240"/>
            <a:ext cx="11283719" cy="3013022"/>
          </a:xfrm>
        </p:spPr>
      </p:pic>
      <p:sp>
        <p:nvSpPr>
          <p:cNvPr id="4" name="Title 3">
            <a:extLst>
              <a:ext uri="{FF2B5EF4-FFF2-40B4-BE49-F238E27FC236}">
                <a16:creationId xmlns:a16="http://schemas.microsoft.com/office/drawing/2014/main" id="{9C4FC7AE-8DB5-558A-0839-3A0556C6C94C}"/>
              </a:ext>
            </a:extLst>
          </p:cNvPr>
          <p:cNvSpPr>
            <a:spLocks noGrp="1"/>
          </p:cNvSpPr>
          <p:nvPr>
            <p:ph type="title"/>
          </p:nvPr>
        </p:nvSpPr>
        <p:spPr/>
        <p:txBody>
          <a:bodyPr/>
          <a:lstStyle/>
          <a:p>
            <a:r>
              <a:rPr lang="en-US" dirty="0"/>
              <a:t>Summary statistics</a:t>
            </a:r>
          </a:p>
        </p:txBody>
      </p:sp>
      <p:pic>
        <p:nvPicPr>
          <p:cNvPr id="23" name="Audio 22">
            <a:hlinkClick r:id="" action="ppaction://media"/>
            <a:extLst>
              <a:ext uri="{FF2B5EF4-FFF2-40B4-BE49-F238E27FC236}">
                <a16:creationId xmlns:a16="http://schemas.microsoft.com/office/drawing/2014/main" id="{447F354D-0B25-9516-400B-A8772F05ED7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95692930"/>
      </p:ext>
    </p:extLst>
  </p:cSld>
  <p:clrMapOvr>
    <a:masterClrMapping/>
  </p:clrMapOvr>
  <mc:AlternateContent xmlns:mc="http://schemas.openxmlformats.org/markup-compatibility/2006">
    <mc:Choice xmlns:p14="http://schemas.microsoft.com/office/powerpoint/2010/main" Requires="p14">
      <p:transition spd="slow" p14:dur="2000" advTm="26152"/>
    </mc:Choice>
    <mc:Fallback>
      <p:transition spd="slow" advTm="26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Correlation Matrix</a:t>
            </a:r>
          </a:p>
        </p:txBody>
      </p:sp>
      <p:sp>
        <p:nvSpPr>
          <p:cNvPr id="4" name="Slide Number Placeholder 3"/>
          <p:cNvSpPr>
            <a:spLocks noGrp="1"/>
          </p:cNvSpPr>
          <p:nvPr>
            <p:ph type="sldNum" sz="quarter" idx="12"/>
          </p:nvPr>
        </p:nvSpPr>
        <p:spPr/>
        <p:txBody>
          <a:bodyPr/>
          <a:lstStyle/>
          <a:p>
            <a:r>
              <a:rPr lang="en-US" dirty="0"/>
              <a:t>9</a:t>
            </a:r>
          </a:p>
        </p:txBody>
      </p:sp>
      <p:pic>
        <p:nvPicPr>
          <p:cNvPr id="3" name="Picture 2">
            <a:extLst>
              <a:ext uri="{FF2B5EF4-FFF2-40B4-BE49-F238E27FC236}">
                <a16:creationId xmlns:a16="http://schemas.microsoft.com/office/drawing/2014/main" id="{D473447F-9E51-5A00-09C5-19B6306AA5D9}"/>
              </a:ext>
            </a:extLst>
          </p:cNvPr>
          <p:cNvPicPr>
            <a:picLocks noChangeAspect="1"/>
          </p:cNvPicPr>
          <p:nvPr/>
        </p:nvPicPr>
        <p:blipFill>
          <a:blip r:embed="rId5"/>
          <a:stretch>
            <a:fillRect/>
          </a:stretch>
        </p:blipFill>
        <p:spPr>
          <a:xfrm>
            <a:off x="1379095" y="1166957"/>
            <a:ext cx="8161443" cy="5477961"/>
          </a:xfrm>
          <a:prstGeom prst="rect">
            <a:avLst/>
          </a:prstGeom>
        </p:spPr>
      </p:pic>
      <p:pic>
        <p:nvPicPr>
          <p:cNvPr id="19" name="Audio 18">
            <a:hlinkClick r:id="" action="ppaction://media"/>
            <a:extLst>
              <a:ext uri="{FF2B5EF4-FFF2-40B4-BE49-F238E27FC236}">
                <a16:creationId xmlns:a16="http://schemas.microsoft.com/office/drawing/2014/main" id="{21000694-F287-ED4A-1AC1-35CC16B3F09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03160151"/>
      </p:ext>
    </p:extLst>
  </p:cSld>
  <p:clrMapOvr>
    <a:masterClrMapping/>
  </p:clrMapOvr>
  <mc:AlternateContent xmlns:mc="http://schemas.openxmlformats.org/markup-compatibility/2006">
    <mc:Choice xmlns:p14="http://schemas.microsoft.com/office/powerpoint/2010/main" Requires="p14">
      <p:transition spd="slow" p14:dur="2000" advTm="27444"/>
    </mc:Choice>
    <mc:Fallback>
      <p:transition spd="slow" advTm="27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r>
              <a:rPr lang="en-US"/>
              <a:t>9</a:t>
            </a:r>
          </a:p>
        </p:txBody>
      </p:sp>
      <p:sp>
        <p:nvSpPr>
          <p:cNvPr id="2" name="TextBox 1">
            <a:extLst>
              <a:ext uri="{FF2B5EF4-FFF2-40B4-BE49-F238E27FC236}">
                <a16:creationId xmlns:a16="http://schemas.microsoft.com/office/drawing/2014/main" id="{C76643A5-3651-AE6D-1D0C-295496068845}"/>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a:t>Support Vector Regression Model was chosen to help predict housing costs in Boston. This is how we went about training the algorithm:</a:t>
            </a:r>
          </a:p>
        </p:txBody>
      </p:sp>
      <p:pic>
        <p:nvPicPr>
          <p:cNvPr id="5" name="Picture 4" descr="Graphical user interface, text, application&#10;&#10;Description automatically generated">
            <a:extLst>
              <a:ext uri="{FF2B5EF4-FFF2-40B4-BE49-F238E27FC236}">
                <a16:creationId xmlns:a16="http://schemas.microsoft.com/office/drawing/2014/main" id="{18536228-8407-60C7-44BB-03AA1DA03530}"/>
              </a:ext>
            </a:extLst>
          </p:cNvPr>
          <p:cNvPicPr>
            <a:picLocks noChangeAspect="1"/>
          </p:cNvPicPr>
          <p:nvPr/>
        </p:nvPicPr>
        <p:blipFill>
          <a:blip r:embed="rId5"/>
          <a:stretch>
            <a:fillRect/>
          </a:stretch>
        </p:blipFill>
        <p:spPr>
          <a:xfrm>
            <a:off x="6558029" y="1825625"/>
            <a:ext cx="4409942" cy="4351338"/>
          </a:xfrm>
          <a:prstGeom prst="rect">
            <a:avLst/>
          </a:prstGeom>
          <a:noFill/>
        </p:spPr>
      </p:pic>
      <p:sp>
        <p:nvSpPr>
          <p:cNvPr id="7" name="Title 1"/>
          <p:cNvSpPr>
            <a:spLocks noGrp="1"/>
          </p:cNvSpPr>
          <p:nvPr>
            <p:ph type="title"/>
          </p:nvPr>
        </p:nvSpPr>
        <p:spPr>
          <a:xfrm>
            <a:off x="515938" y="246621"/>
            <a:ext cx="11150600" cy="920336"/>
          </a:xfrm>
        </p:spPr>
        <p:txBody>
          <a:bodyPr vert="horz" lIns="0" tIns="0" rIns="0" bIns="0" rtlCol="0" anchor="b">
            <a:normAutofit/>
          </a:bodyPr>
          <a:lstStyle/>
          <a:p>
            <a:r>
              <a:rPr lang="en-US" b="1" kern="1200" cap="all" baseline="0">
                <a:latin typeface="+mj-lt"/>
                <a:ea typeface="+mj-ea"/>
                <a:cs typeface="+mj-cs"/>
              </a:rPr>
              <a:t>Supervised Machine learning algorithm</a:t>
            </a:r>
          </a:p>
        </p:txBody>
      </p:sp>
      <p:pic>
        <p:nvPicPr>
          <p:cNvPr id="10" name="Audio 9">
            <a:hlinkClick r:id="" action="ppaction://media"/>
            <a:extLst>
              <a:ext uri="{FF2B5EF4-FFF2-40B4-BE49-F238E27FC236}">
                <a16:creationId xmlns:a16="http://schemas.microsoft.com/office/drawing/2014/main" id="{FD6C0A13-E6AD-BAE4-5AED-C811B7D75F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8656153"/>
      </p:ext>
    </p:extLst>
  </p:cSld>
  <p:clrMapOvr>
    <a:masterClrMapping/>
  </p:clrMapOvr>
  <mc:AlternateContent xmlns:mc="http://schemas.openxmlformats.org/markup-compatibility/2006">
    <mc:Choice xmlns:p14="http://schemas.microsoft.com/office/powerpoint/2010/main" Requires="p14">
      <p:transition spd="slow" p14:dur="2000" advTm="37332"/>
    </mc:Choice>
    <mc:Fallback>
      <p:transition spd="slow" advTm="3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DE13E-5129-BC9F-4528-A1713D9327B8}"/>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3" name="Content Placeholder 2">
            <a:extLst>
              <a:ext uri="{FF2B5EF4-FFF2-40B4-BE49-F238E27FC236}">
                <a16:creationId xmlns:a16="http://schemas.microsoft.com/office/drawing/2014/main" id="{2C594DD2-DEE2-B2AC-6396-C1FBBBA921C7}"/>
              </a:ext>
            </a:extLst>
          </p:cNvPr>
          <p:cNvSpPr>
            <a:spLocks noGrp="1"/>
          </p:cNvSpPr>
          <p:nvPr>
            <p:ph sz="half" idx="1"/>
          </p:nvPr>
        </p:nvSpPr>
        <p:spPr/>
        <p:txBody>
          <a:bodyPr/>
          <a:lstStyle/>
          <a:p>
            <a:r>
              <a:rPr lang="en-US" dirty="0"/>
              <a:t>After tuning the kernel, Epsilon, C, and Degree the model score increased by over 60% </a:t>
            </a:r>
          </a:p>
        </p:txBody>
      </p:sp>
      <p:pic>
        <p:nvPicPr>
          <p:cNvPr id="7" name="Content Placeholder 6">
            <a:extLst>
              <a:ext uri="{FF2B5EF4-FFF2-40B4-BE49-F238E27FC236}">
                <a16:creationId xmlns:a16="http://schemas.microsoft.com/office/drawing/2014/main" id="{8FA47C4B-A866-6D10-80CF-C41AD20C55E1}"/>
              </a:ext>
            </a:extLst>
          </p:cNvPr>
          <p:cNvPicPr>
            <a:picLocks noGrp="1" noChangeAspect="1"/>
          </p:cNvPicPr>
          <p:nvPr>
            <p:ph sz="half" idx="2"/>
          </p:nvPr>
        </p:nvPicPr>
        <p:blipFill>
          <a:blip r:embed="rId4"/>
          <a:stretch>
            <a:fillRect/>
          </a:stretch>
        </p:blipFill>
        <p:spPr>
          <a:xfrm>
            <a:off x="6001646" y="1166957"/>
            <a:ext cx="4921830" cy="5323211"/>
          </a:xfrm>
        </p:spPr>
      </p:pic>
      <p:sp>
        <p:nvSpPr>
          <p:cNvPr id="5" name="Title 4">
            <a:extLst>
              <a:ext uri="{FF2B5EF4-FFF2-40B4-BE49-F238E27FC236}">
                <a16:creationId xmlns:a16="http://schemas.microsoft.com/office/drawing/2014/main" id="{1226188E-6B40-0123-8D81-1FF3B943179A}"/>
              </a:ext>
            </a:extLst>
          </p:cNvPr>
          <p:cNvSpPr>
            <a:spLocks noGrp="1"/>
          </p:cNvSpPr>
          <p:nvPr>
            <p:ph type="title"/>
          </p:nvPr>
        </p:nvSpPr>
        <p:spPr/>
        <p:txBody>
          <a:bodyPr/>
          <a:lstStyle/>
          <a:p>
            <a:r>
              <a:rPr lang="en-US" dirty="0"/>
              <a:t>Support Vector Regression Continued</a:t>
            </a:r>
          </a:p>
        </p:txBody>
      </p:sp>
      <p:pic>
        <p:nvPicPr>
          <p:cNvPr id="15" name="Audio 14">
            <a:hlinkClick r:id="" action="ppaction://media"/>
            <a:extLst>
              <a:ext uri="{FF2B5EF4-FFF2-40B4-BE49-F238E27FC236}">
                <a16:creationId xmlns:a16="http://schemas.microsoft.com/office/drawing/2014/main" id="{14FC3658-283A-D6FE-811D-2AE265A575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72886039"/>
      </p:ext>
    </p:extLst>
  </p:cSld>
  <p:clrMapOvr>
    <a:masterClrMapping/>
  </p:clrMapOvr>
  <mc:AlternateContent xmlns:mc="http://schemas.openxmlformats.org/markup-compatibility/2006">
    <mc:Choice xmlns:p14="http://schemas.microsoft.com/office/powerpoint/2010/main" Requires="p14">
      <p:transition spd="slow" p14:dur="2000" advTm="37358"/>
    </mc:Choice>
    <mc:Fallback>
      <p:transition spd="slow" advTm="3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595441-DE93-AD70-24AF-AFF54C9A17EA}"/>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3" name="Text Placeholder 2">
            <a:extLst>
              <a:ext uri="{FF2B5EF4-FFF2-40B4-BE49-F238E27FC236}">
                <a16:creationId xmlns:a16="http://schemas.microsoft.com/office/drawing/2014/main" id="{45FF27C8-7815-A32B-68E5-B9308AF5206D}"/>
              </a:ext>
            </a:extLst>
          </p:cNvPr>
          <p:cNvSpPr>
            <a:spLocks noGrp="1"/>
          </p:cNvSpPr>
          <p:nvPr>
            <p:ph type="body" idx="1"/>
          </p:nvPr>
        </p:nvSpPr>
        <p:spPr/>
        <p:txBody>
          <a:bodyPr/>
          <a:lstStyle/>
          <a:p>
            <a:r>
              <a:rPr lang="en-US" dirty="0"/>
              <a:t>Before tuning</a:t>
            </a:r>
          </a:p>
        </p:txBody>
      </p:sp>
      <p:pic>
        <p:nvPicPr>
          <p:cNvPr id="7" name="Content Placeholder 6">
            <a:extLst>
              <a:ext uri="{FF2B5EF4-FFF2-40B4-BE49-F238E27FC236}">
                <a16:creationId xmlns:a16="http://schemas.microsoft.com/office/drawing/2014/main" id="{B495E6FD-0A22-7E2A-DAA1-A9D6A5B48F5E}"/>
              </a:ext>
            </a:extLst>
          </p:cNvPr>
          <p:cNvPicPr>
            <a:picLocks noGrp="1" noChangeAspect="1"/>
          </p:cNvPicPr>
          <p:nvPr>
            <p:ph sz="half" idx="2"/>
          </p:nvPr>
        </p:nvPicPr>
        <p:blipFill>
          <a:blip r:embed="rId4"/>
          <a:stretch>
            <a:fillRect/>
          </a:stretch>
        </p:blipFill>
        <p:spPr>
          <a:xfrm>
            <a:off x="1102029" y="2849909"/>
            <a:ext cx="3985605" cy="2994920"/>
          </a:xfrm>
        </p:spPr>
      </p:pic>
      <p:sp>
        <p:nvSpPr>
          <p:cNvPr id="4" name="Text Placeholder 3">
            <a:extLst>
              <a:ext uri="{FF2B5EF4-FFF2-40B4-BE49-F238E27FC236}">
                <a16:creationId xmlns:a16="http://schemas.microsoft.com/office/drawing/2014/main" id="{6D10E290-C551-ABE9-69E6-8E217A8F93D5}"/>
              </a:ext>
            </a:extLst>
          </p:cNvPr>
          <p:cNvSpPr>
            <a:spLocks noGrp="1"/>
          </p:cNvSpPr>
          <p:nvPr>
            <p:ph type="body" sz="quarter" idx="3"/>
          </p:nvPr>
        </p:nvSpPr>
        <p:spPr/>
        <p:txBody>
          <a:bodyPr/>
          <a:lstStyle/>
          <a:p>
            <a:r>
              <a:rPr lang="en-US" dirty="0"/>
              <a:t>After tuning</a:t>
            </a:r>
          </a:p>
        </p:txBody>
      </p:sp>
      <p:pic>
        <p:nvPicPr>
          <p:cNvPr id="9" name="Content Placeholder 8">
            <a:extLst>
              <a:ext uri="{FF2B5EF4-FFF2-40B4-BE49-F238E27FC236}">
                <a16:creationId xmlns:a16="http://schemas.microsoft.com/office/drawing/2014/main" id="{84009AD6-5C29-E225-86FE-2D4F832EFA40}"/>
              </a:ext>
            </a:extLst>
          </p:cNvPr>
          <p:cNvPicPr>
            <a:picLocks noGrp="1" noChangeAspect="1"/>
          </p:cNvPicPr>
          <p:nvPr>
            <p:ph sz="quarter" idx="4"/>
          </p:nvPr>
        </p:nvPicPr>
        <p:blipFill>
          <a:blip r:embed="rId5"/>
          <a:stretch>
            <a:fillRect/>
          </a:stretch>
        </p:blipFill>
        <p:spPr>
          <a:xfrm>
            <a:off x="6740508" y="2918495"/>
            <a:ext cx="4046571" cy="2857748"/>
          </a:xfrm>
        </p:spPr>
      </p:pic>
      <p:sp>
        <p:nvSpPr>
          <p:cNvPr id="5" name="Title 4">
            <a:extLst>
              <a:ext uri="{FF2B5EF4-FFF2-40B4-BE49-F238E27FC236}">
                <a16:creationId xmlns:a16="http://schemas.microsoft.com/office/drawing/2014/main" id="{48F4BCFA-1333-0B94-5087-1FF6FB42C6B5}"/>
              </a:ext>
            </a:extLst>
          </p:cNvPr>
          <p:cNvSpPr>
            <a:spLocks noGrp="1"/>
          </p:cNvSpPr>
          <p:nvPr>
            <p:ph type="title"/>
          </p:nvPr>
        </p:nvSpPr>
        <p:spPr/>
        <p:txBody>
          <a:bodyPr/>
          <a:lstStyle/>
          <a:p>
            <a:r>
              <a:rPr lang="en-US" dirty="0"/>
              <a:t>Visual comparison of model</a:t>
            </a:r>
          </a:p>
        </p:txBody>
      </p:sp>
      <p:pic>
        <p:nvPicPr>
          <p:cNvPr id="12" name="Audio 11">
            <a:hlinkClick r:id="" action="ppaction://media"/>
            <a:extLst>
              <a:ext uri="{FF2B5EF4-FFF2-40B4-BE49-F238E27FC236}">
                <a16:creationId xmlns:a16="http://schemas.microsoft.com/office/drawing/2014/main" id="{87E2A23D-757A-BD1D-2D02-EB740F97DF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0345643"/>
      </p:ext>
    </p:extLst>
  </p:cSld>
  <p:clrMapOvr>
    <a:masterClrMapping/>
  </p:clrMapOvr>
  <mc:AlternateContent xmlns:mc="http://schemas.openxmlformats.org/markup-compatibility/2006">
    <mc:Choice xmlns:p14="http://schemas.microsoft.com/office/powerpoint/2010/main" Requires="p14">
      <p:transition spd="slow" p14:dur="2000" advTm="25976"/>
    </mc:Choice>
    <mc:Fallback>
      <p:transition spd="slow" advTm="25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Neural network algorithm info</a:t>
            </a:r>
          </a:p>
        </p:txBody>
      </p:sp>
      <p:sp>
        <p:nvSpPr>
          <p:cNvPr id="4" name="Slide Number Placeholder 3"/>
          <p:cNvSpPr>
            <a:spLocks noGrp="1"/>
          </p:cNvSpPr>
          <p:nvPr>
            <p:ph type="sldNum" sz="quarter" idx="12"/>
          </p:nvPr>
        </p:nvSpPr>
        <p:spPr/>
        <p:txBody>
          <a:bodyPr/>
          <a:lstStyle/>
          <a:p>
            <a:r>
              <a:rPr lang="en-US" dirty="0"/>
              <a:t>9</a:t>
            </a:r>
          </a:p>
        </p:txBody>
      </p:sp>
      <p:pic>
        <p:nvPicPr>
          <p:cNvPr id="5" name="Picture 4">
            <a:extLst>
              <a:ext uri="{FF2B5EF4-FFF2-40B4-BE49-F238E27FC236}">
                <a16:creationId xmlns:a16="http://schemas.microsoft.com/office/drawing/2014/main" id="{78EA16D1-EE17-C762-BCDB-60D7869DDC6B}"/>
              </a:ext>
            </a:extLst>
          </p:cNvPr>
          <p:cNvPicPr>
            <a:picLocks noChangeAspect="1"/>
          </p:cNvPicPr>
          <p:nvPr/>
        </p:nvPicPr>
        <p:blipFill>
          <a:blip r:embed="rId5"/>
          <a:stretch>
            <a:fillRect/>
          </a:stretch>
        </p:blipFill>
        <p:spPr>
          <a:xfrm>
            <a:off x="1973179" y="1226628"/>
            <a:ext cx="6831966" cy="5553975"/>
          </a:xfrm>
          <a:prstGeom prst="rect">
            <a:avLst/>
          </a:prstGeom>
        </p:spPr>
      </p:pic>
      <p:pic>
        <p:nvPicPr>
          <p:cNvPr id="48" name="Audio 47">
            <a:hlinkClick r:id="" action="ppaction://media"/>
            <a:extLst>
              <a:ext uri="{FF2B5EF4-FFF2-40B4-BE49-F238E27FC236}">
                <a16:creationId xmlns:a16="http://schemas.microsoft.com/office/drawing/2014/main" id="{9ADB7DAD-498E-B425-F1F5-B6496151440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17404651"/>
      </p:ext>
    </p:extLst>
  </p:cSld>
  <p:clrMapOvr>
    <a:masterClrMapping/>
  </p:clrMapOvr>
  <mc:AlternateContent xmlns:mc="http://schemas.openxmlformats.org/markup-compatibility/2006">
    <mc:Choice xmlns:p14="http://schemas.microsoft.com/office/powerpoint/2010/main" Requires="p14">
      <p:transition spd="slow" p14:dur="2000" advTm="29603"/>
    </mc:Choice>
    <mc:Fallback>
      <p:transition spd="slow" advTm="2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353</TotalTime>
  <Words>406</Words>
  <Application>Microsoft Office PowerPoint</Application>
  <PresentationFormat>Widescreen</PresentationFormat>
  <Paragraphs>73</Paragraphs>
  <Slides>18</Slides>
  <Notes>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Office Theme</vt:lpstr>
      <vt:lpstr>Boston Home Pricing Prediction</vt:lpstr>
      <vt:lpstr>Let’s talk variables</vt:lpstr>
      <vt:lpstr>Head and tail of data</vt:lpstr>
      <vt:lpstr>Summary statistics</vt:lpstr>
      <vt:lpstr>Correlation Matrix</vt:lpstr>
      <vt:lpstr>Supervised Machine learning algorithm</vt:lpstr>
      <vt:lpstr>Support Vector Regression Continued</vt:lpstr>
      <vt:lpstr>Visual comparison of model</vt:lpstr>
      <vt:lpstr>Neural network algorithm info</vt:lpstr>
      <vt:lpstr>NN Tuning</vt:lpstr>
      <vt:lpstr>Neural network algorithm info continued</vt:lpstr>
      <vt:lpstr>Nn loss comparision</vt:lpstr>
      <vt:lpstr>Neural network predictions</vt:lpstr>
      <vt:lpstr>Prediction Comparison breakdown</vt:lpstr>
      <vt:lpstr>Comparison of models</vt:lpstr>
      <vt:lpstr>Which is better</vt:lpstr>
      <vt:lpstr>Final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Home Pricing Prediction</dc:title>
  <dc:creator>Kamika Hughes</dc:creator>
  <cp:lastModifiedBy>Kamika Hughes</cp:lastModifiedBy>
  <cp:revision>3</cp:revision>
  <dcterms:created xsi:type="dcterms:W3CDTF">2022-12-14T21:23:41Z</dcterms:created>
  <dcterms:modified xsi:type="dcterms:W3CDTF">2022-12-18T04:57:06Z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